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6"/>
  </p:notesMasterIdLst>
  <p:sldIdLst>
    <p:sldId id="257" r:id="rId2"/>
    <p:sldId id="262" r:id="rId3"/>
    <p:sldId id="264" r:id="rId4"/>
    <p:sldId id="259" r:id="rId5"/>
    <p:sldId id="258" r:id="rId6"/>
    <p:sldId id="263" r:id="rId7"/>
    <p:sldId id="265" r:id="rId8"/>
    <p:sldId id="266" r:id="rId9"/>
    <p:sldId id="260" r:id="rId10"/>
    <p:sldId id="267" r:id="rId11"/>
    <p:sldId id="272" r:id="rId12"/>
    <p:sldId id="269" r:id="rId13"/>
    <p:sldId id="270" r:id="rId14"/>
    <p:sldId id="271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251"/>
    <p:restoredTop sz="84396"/>
  </p:normalViewPr>
  <p:slideViewPr>
    <p:cSldViewPr snapToGrid="0" snapToObjects="1">
      <p:cViewPr varScale="1">
        <p:scale>
          <a:sx n="70" d="100"/>
          <a:sy n="70" d="100"/>
        </p:scale>
        <p:origin x="200" y="1464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-936"/>
    </p:cViewPr>
  </p:notesTextViewPr>
  <p:sorterViewPr>
    <p:cViewPr>
      <p:scale>
        <a:sx n="140" d="100"/>
        <a:sy n="14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microsoft.com/office/2016/11/relationships/changesInfo" Target="changesInfos/changesInfo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Ryan Rabello" userId="fa66a438-35fb-499f-8ba8-289d07dae182" providerId="ADAL" clId="{8B921562-8DE8-D147-B140-392F0B9B0FD4}"/>
    <pc:docChg chg="undo redo custSel addSld delSld modSld sldOrd">
      <pc:chgData name="Ryan Rabello" userId="fa66a438-35fb-499f-8ba8-289d07dae182" providerId="ADAL" clId="{8B921562-8DE8-D147-B140-392F0B9B0FD4}" dt="2018-03-08T17:07:19.024" v="3959" actId="313"/>
      <pc:docMkLst>
        <pc:docMk/>
      </pc:docMkLst>
      <pc:sldChg chg="modSp">
        <pc:chgData name="Ryan Rabello" userId="fa66a438-35fb-499f-8ba8-289d07dae182" providerId="ADAL" clId="{8B921562-8DE8-D147-B140-392F0B9B0FD4}" dt="2018-03-08T15:38:33.168" v="3187" actId="20577"/>
        <pc:sldMkLst>
          <pc:docMk/>
          <pc:sldMk cId="2180193849" sldId="257"/>
        </pc:sldMkLst>
        <pc:spChg chg="mod">
          <ac:chgData name="Ryan Rabello" userId="fa66a438-35fb-499f-8ba8-289d07dae182" providerId="ADAL" clId="{8B921562-8DE8-D147-B140-392F0B9B0FD4}" dt="2018-03-08T06:24:16.032" v="3144" actId="1076"/>
          <ac:spMkLst>
            <pc:docMk/>
            <pc:sldMk cId="2180193849" sldId="257"/>
            <ac:spMk id="2" creationId="{AD777A46-BE76-F144-885F-B5EEDAF5D5FD}"/>
          </ac:spMkLst>
        </pc:spChg>
        <pc:spChg chg="mod">
          <ac:chgData name="Ryan Rabello" userId="fa66a438-35fb-499f-8ba8-289d07dae182" providerId="ADAL" clId="{8B921562-8DE8-D147-B140-392F0B9B0FD4}" dt="2018-03-08T15:38:33.168" v="3187" actId="20577"/>
          <ac:spMkLst>
            <pc:docMk/>
            <pc:sldMk cId="2180193849" sldId="257"/>
            <ac:spMk id="3" creationId="{81E5FC0B-9A5F-BC48-907E-E01E3615EF96}"/>
          </ac:spMkLst>
        </pc:spChg>
        <pc:picChg chg="mod">
          <ac:chgData name="Ryan Rabello" userId="fa66a438-35fb-499f-8ba8-289d07dae182" providerId="ADAL" clId="{8B921562-8DE8-D147-B140-392F0B9B0FD4}" dt="2018-03-08T06:24:16.032" v="3144" actId="1076"/>
          <ac:picMkLst>
            <pc:docMk/>
            <pc:sldMk cId="2180193849" sldId="257"/>
            <ac:picMk id="5" creationId="{C4391A60-0BE8-E443-977E-432D6AFF9D84}"/>
          </ac:picMkLst>
        </pc:picChg>
      </pc:sldChg>
      <pc:sldChg chg="modSp ord modNotesTx">
        <pc:chgData name="Ryan Rabello" userId="fa66a438-35fb-499f-8ba8-289d07dae182" providerId="ADAL" clId="{8B921562-8DE8-D147-B140-392F0B9B0FD4}" dt="2018-03-08T04:22:44.841" v="626" actId="20577"/>
        <pc:sldMkLst>
          <pc:docMk/>
          <pc:sldMk cId="2400745426" sldId="258"/>
        </pc:sldMkLst>
        <pc:spChg chg="mod">
          <ac:chgData name="Ryan Rabello" userId="fa66a438-35fb-499f-8ba8-289d07dae182" providerId="ADAL" clId="{8B921562-8DE8-D147-B140-392F0B9B0FD4}" dt="2018-03-08T04:11:05.136" v="455" actId="20577"/>
          <ac:spMkLst>
            <pc:docMk/>
            <pc:sldMk cId="2400745426" sldId="258"/>
            <ac:spMk id="2" creationId="{EFE581F7-DB87-644A-8511-3B2AAC2B7C1B}"/>
          </ac:spMkLst>
        </pc:spChg>
        <pc:spChg chg="mod">
          <ac:chgData name="Ryan Rabello" userId="fa66a438-35fb-499f-8ba8-289d07dae182" providerId="ADAL" clId="{8B921562-8DE8-D147-B140-392F0B9B0FD4}" dt="2018-03-08T04:22:44.841" v="626" actId="20577"/>
          <ac:spMkLst>
            <pc:docMk/>
            <pc:sldMk cId="2400745426" sldId="258"/>
            <ac:spMk id="3" creationId="{7EADF5F9-40AB-7F45-AB9B-7253C3D895F6}"/>
          </ac:spMkLst>
        </pc:spChg>
      </pc:sldChg>
      <pc:sldChg chg="addSp delSp modSp add mod ord setBg">
        <pc:chgData name="Ryan Rabello" userId="fa66a438-35fb-499f-8ba8-289d07dae182" providerId="ADAL" clId="{8B921562-8DE8-D147-B140-392F0B9B0FD4}" dt="2018-03-08T06:40:55.563" v="3181" actId="20577"/>
        <pc:sldMkLst>
          <pc:docMk/>
          <pc:sldMk cId="866260236" sldId="259"/>
        </pc:sldMkLst>
        <pc:spChg chg="mod">
          <ac:chgData name="Ryan Rabello" userId="fa66a438-35fb-499f-8ba8-289d07dae182" providerId="ADAL" clId="{8B921562-8DE8-D147-B140-392F0B9B0FD4}" dt="2018-03-08T06:39:49.917" v="3170" actId="26606"/>
          <ac:spMkLst>
            <pc:docMk/>
            <pc:sldMk cId="866260236" sldId="259"/>
            <ac:spMk id="2" creationId="{AD4CE3D1-1C4C-B344-A9DB-DFF27B3CDB73}"/>
          </ac:spMkLst>
        </pc:spChg>
        <pc:spChg chg="mod">
          <ac:chgData name="Ryan Rabello" userId="fa66a438-35fb-499f-8ba8-289d07dae182" providerId="ADAL" clId="{8B921562-8DE8-D147-B140-392F0B9B0FD4}" dt="2018-03-08T06:39:49.917" v="3170" actId="26606"/>
          <ac:spMkLst>
            <pc:docMk/>
            <pc:sldMk cId="866260236" sldId="259"/>
            <ac:spMk id="3" creationId="{B820B913-0208-6949-8120-9829E304BD7F}"/>
          </ac:spMkLst>
        </pc:spChg>
        <pc:spChg chg="add del mod">
          <ac:chgData name="Ryan Rabello" userId="fa66a438-35fb-499f-8ba8-289d07dae182" providerId="ADAL" clId="{8B921562-8DE8-D147-B140-392F0B9B0FD4}" dt="2018-03-08T06:40:55.563" v="3181" actId="20577"/>
          <ac:spMkLst>
            <pc:docMk/>
            <pc:sldMk cId="866260236" sldId="259"/>
            <ac:spMk id="5" creationId="{F1FD09A4-374D-BD45-B7CC-3CC494A8C3D5}"/>
          </ac:spMkLst>
        </pc:spChg>
        <pc:spChg chg="add del">
          <ac:chgData name="Ryan Rabello" userId="fa66a438-35fb-499f-8ba8-289d07dae182" providerId="ADAL" clId="{8B921562-8DE8-D147-B140-392F0B9B0FD4}" dt="2018-03-08T06:36:27.550" v="3167" actId="26606"/>
          <ac:spMkLst>
            <pc:docMk/>
            <pc:sldMk cId="866260236" sldId="259"/>
            <ac:spMk id="6" creationId="{E862BE82-D00D-42C1-BF16-93AA37870C32}"/>
          </ac:spMkLst>
        </pc:spChg>
        <pc:spChg chg="add del">
          <ac:chgData name="Ryan Rabello" userId="fa66a438-35fb-499f-8ba8-289d07dae182" providerId="ADAL" clId="{8B921562-8DE8-D147-B140-392F0B9B0FD4}" dt="2018-03-08T06:36:27.550" v="3167" actId="26606"/>
          <ac:spMkLst>
            <pc:docMk/>
            <pc:sldMk cId="866260236" sldId="259"/>
            <ac:spMk id="7" creationId="{F6D92C2D-1D3D-4974-918C-06579FB354A9}"/>
          </ac:spMkLst>
        </pc:spChg>
        <pc:spChg chg="add del">
          <ac:chgData name="Ryan Rabello" userId="fa66a438-35fb-499f-8ba8-289d07dae182" providerId="ADAL" clId="{8B921562-8DE8-D147-B140-392F0B9B0FD4}" dt="2018-03-08T06:36:20.309" v="3161" actId="26606"/>
          <ac:spMkLst>
            <pc:docMk/>
            <pc:sldMk cId="866260236" sldId="259"/>
            <ac:spMk id="9" creationId="{E4F9F79B-A093-478E-96B5-EE02BC93A858}"/>
          </ac:spMkLst>
        </pc:spChg>
        <pc:spChg chg="add del">
          <ac:chgData name="Ryan Rabello" userId="fa66a438-35fb-499f-8ba8-289d07dae182" providerId="ADAL" clId="{8B921562-8DE8-D147-B140-392F0B9B0FD4}" dt="2018-03-08T06:39:49.917" v="3170" actId="26606"/>
          <ac:spMkLst>
            <pc:docMk/>
            <pc:sldMk cId="866260236" sldId="259"/>
            <ac:spMk id="10" creationId="{3CD9DF72-87A3-404E-A828-84CBF11A8303}"/>
          </ac:spMkLst>
        </pc:spChg>
        <pc:spChg chg="add del">
          <ac:chgData name="Ryan Rabello" userId="fa66a438-35fb-499f-8ba8-289d07dae182" providerId="ADAL" clId="{8B921562-8DE8-D147-B140-392F0B9B0FD4}" dt="2018-03-08T06:36:20.309" v="3161" actId="26606"/>
          <ac:spMkLst>
            <pc:docMk/>
            <pc:sldMk cId="866260236" sldId="259"/>
            <ac:spMk id="13" creationId="{F7194F93-1F71-4A70-9DF1-28F183771111}"/>
          </ac:spMkLst>
        </pc:spChg>
        <pc:spChg chg="add del">
          <ac:chgData name="Ryan Rabello" userId="fa66a438-35fb-499f-8ba8-289d07dae182" providerId="ADAL" clId="{8B921562-8DE8-D147-B140-392F0B9B0FD4}" dt="2018-03-08T06:36:20.309" v="3161" actId="26606"/>
          <ac:spMkLst>
            <pc:docMk/>
            <pc:sldMk cId="866260236" sldId="259"/>
            <ac:spMk id="15" creationId="{9BBC0C84-DC2A-43AE-9576-0A44295E8B9C}"/>
          </ac:spMkLst>
        </pc:spChg>
        <pc:spChg chg="add del">
          <ac:chgData name="Ryan Rabello" userId="fa66a438-35fb-499f-8ba8-289d07dae182" providerId="ADAL" clId="{8B921562-8DE8-D147-B140-392F0B9B0FD4}" dt="2018-03-08T06:36:23.812" v="3163" actId="26606"/>
          <ac:spMkLst>
            <pc:docMk/>
            <pc:sldMk cId="866260236" sldId="259"/>
            <ac:spMk id="17" creationId="{64965EAE-E41A-435F-B993-07E824B6C977}"/>
          </ac:spMkLst>
        </pc:spChg>
        <pc:spChg chg="add del">
          <ac:chgData name="Ryan Rabello" userId="fa66a438-35fb-499f-8ba8-289d07dae182" providerId="ADAL" clId="{8B921562-8DE8-D147-B140-392F0B9B0FD4}" dt="2018-03-08T06:36:23.812" v="3163" actId="26606"/>
          <ac:spMkLst>
            <pc:docMk/>
            <pc:sldMk cId="866260236" sldId="259"/>
            <ac:spMk id="18" creationId="{152F8994-E6D4-4311-9548-C3607BC43645}"/>
          </ac:spMkLst>
        </pc:spChg>
        <pc:picChg chg="add mod ord modCrop">
          <ac:chgData name="Ryan Rabello" userId="fa66a438-35fb-499f-8ba8-289d07dae182" providerId="ADAL" clId="{8B921562-8DE8-D147-B140-392F0B9B0FD4}" dt="2018-03-08T06:40:52.339" v="3179" actId="1076"/>
          <ac:picMkLst>
            <pc:docMk/>
            <pc:sldMk cId="866260236" sldId="259"/>
            <ac:picMk id="4" creationId="{A6C86749-A2AB-2B4E-89F2-D68863382E42}"/>
          </ac:picMkLst>
        </pc:picChg>
        <pc:cxnChg chg="add del">
          <ac:chgData name="Ryan Rabello" userId="fa66a438-35fb-499f-8ba8-289d07dae182" providerId="ADAL" clId="{8B921562-8DE8-D147-B140-392F0B9B0FD4}" dt="2018-03-08T06:36:20.309" v="3161" actId="26606"/>
          <ac:cxnSpMkLst>
            <pc:docMk/>
            <pc:sldMk cId="866260236" sldId="259"/>
            <ac:cxnSpMk id="11" creationId="{D4C22394-EBC2-4FAF-A555-6C02D589EED7}"/>
          </ac:cxnSpMkLst>
        </pc:cxnChg>
        <pc:cxnChg chg="add del">
          <ac:chgData name="Ryan Rabello" userId="fa66a438-35fb-499f-8ba8-289d07dae182" providerId="ADAL" clId="{8B921562-8DE8-D147-B140-392F0B9B0FD4}" dt="2018-03-08T06:39:49.917" v="3170" actId="26606"/>
          <ac:cxnSpMkLst>
            <pc:docMk/>
            <pc:sldMk cId="866260236" sldId="259"/>
            <ac:cxnSpMk id="12" creationId="{20E3A342-4D61-4E3F-AF90-1AB42AEB96CC}"/>
          </ac:cxnSpMkLst>
        </pc:cxnChg>
      </pc:sldChg>
      <pc:sldChg chg="modSp add ord">
        <pc:chgData name="Ryan Rabello" userId="fa66a438-35fb-499f-8ba8-289d07dae182" providerId="ADAL" clId="{8B921562-8DE8-D147-B140-392F0B9B0FD4}" dt="2018-03-08T05:28:34.113" v="2699" actId="20577"/>
        <pc:sldMkLst>
          <pc:docMk/>
          <pc:sldMk cId="3164255875" sldId="260"/>
        </pc:sldMkLst>
        <pc:spChg chg="mod">
          <ac:chgData name="Ryan Rabello" userId="fa66a438-35fb-499f-8ba8-289d07dae182" providerId="ADAL" clId="{8B921562-8DE8-D147-B140-392F0B9B0FD4}" dt="2018-03-08T03:49:04.863" v="11" actId="20577"/>
          <ac:spMkLst>
            <pc:docMk/>
            <pc:sldMk cId="3164255875" sldId="260"/>
            <ac:spMk id="2" creationId="{FF66A17C-5CF1-7F4E-99FB-3896331EA73F}"/>
          </ac:spMkLst>
        </pc:spChg>
        <pc:spChg chg="mod">
          <ac:chgData name="Ryan Rabello" userId="fa66a438-35fb-499f-8ba8-289d07dae182" providerId="ADAL" clId="{8B921562-8DE8-D147-B140-392F0B9B0FD4}" dt="2018-03-08T04:05:57.581" v="442" actId="403"/>
          <ac:spMkLst>
            <pc:docMk/>
            <pc:sldMk cId="3164255875" sldId="260"/>
            <ac:spMk id="3" creationId="{499C87DB-56DB-794C-A28F-0BDAD434247A}"/>
          </ac:spMkLst>
        </pc:spChg>
      </pc:sldChg>
      <pc:sldChg chg="add del">
        <pc:chgData name="Ryan Rabello" userId="fa66a438-35fb-499f-8ba8-289d07dae182" providerId="ADAL" clId="{8B921562-8DE8-D147-B140-392F0B9B0FD4}" dt="2018-03-08T04:21:16.595" v="569" actId="2696"/>
        <pc:sldMkLst>
          <pc:docMk/>
          <pc:sldMk cId="1332806229" sldId="261"/>
        </pc:sldMkLst>
      </pc:sldChg>
      <pc:sldChg chg="modSp add modNotesTx">
        <pc:chgData name="Ryan Rabello" userId="fa66a438-35fb-499f-8ba8-289d07dae182" providerId="ADAL" clId="{8B921562-8DE8-D147-B140-392F0B9B0FD4}" dt="2018-03-08T06:24:46.515" v="3147" actId="1076"/>
        <pc:sldMkLst>
          <pc:docMk/>
          <pc:sldMk cId="2269998212" sldId="262"/>
        </pc:sldMkLst>
        <pc:spChg chg="mod">
          <ac:chgData name="Ryan Rabello" userId="fa66a438-35fb-499f-8ba8-289d07dae182" providerId="ADAL" clId="{8B921562-8DE8-D147-B140-392F0B9B0FD4}" dt="2018-03-08T06:24:46.515" v="3147" actId="1076"/>
          <ac:spMkLst>
            <pc:docMk/>
            <pc:sldMk cId="2269998212" sldId="262"/>
            <ac:spMk id="2" creationId="{E9A77850-4AE1-014A-8B04-833F6498C70D}"/>
          </ac:spMkLst>
        </pc:spChg>
        <pc:spChg chg="mod">
          <ac:chgData name="Ryan Rabello" userId="fa66a438-35fb-499f-8ba8-289d07dae182" providerId="ADAL" clId="{8B921562-8DE8-D147-B140-392F0B9B0FD4}" dt="2018-03-08T06:24:46.515" v="3147" actId="1076"/>
          <ac:spMkLst>
            <pc:docMk/>
            <pc:sldMk cId="2269998212" sldId="262"/>
            <ac:spMk id="4" creationId="{E367A6F1-AE72-5E4B-9657-BB19F11ED57A}"/>
          </ac:spMkLst>
        </pc:spChg>
      </pc:sldChg>
      <pc:sldChg chg="modSp add">
        <pc:chgData name="Ryan Rabello" userId="fa66a438-35fb-499f-8ba8-289d07dae182" providerId="ADAL" clId="{8B921562-8DE8-D147-B140-392F0B9B0FD4}" dt="2018-03-08T04:46:41.047" v="1659" actId="313"/>
        <pc:sldMkLst>
          <pc:docMk/>
          <pc:sldMk cId="1247856194" sldId="263"/>
        </pc:sldMkLst>
        <pc:spChg chg="mod">
          <ac:chgData name="Ryan Rabello" userId="fa66a438-35fb-499f-8ba8-289d07dae182" providerId="ADAL" clId="{8B921562-8DE8-D147-B140-392F0B9B0FD4}" dt="2018-03-08T04:30:59.735" v="937" actId="20577"/>
          <ac:spMkLst>
            <pc:docMk/>
            <pc:sldMk cId="1247856194" sldId="263"/>
            <ac:spMk id="2" creationId="{A3348FAC-A345-7048-9DEC-401516CD67B4}"/>
          </ac:spMkLst>
        </pc:spChg>
        <pc:spChg chg="mod">
          <ac:chgData name="Ryan Rabello" userId="fa66a438-35fb-499f-8ba8-289d07dae182" providerId="ADAL" clId="{8B921562-8DE8-D147-B140-392F0B9B0FD4}" dt="2018-03-08T04:46:41.047" v="1659" actId="313"/>
          <ac:spMkLst>
            <pc:docMk/>
            <pc:sldMk cId="1247856194" sldId="263"/>
            <ac:spMk id="3" creationId="{F6DCFC0D-D2EE-8C48-8D3E-2D4EA19E906C}"/>
          </ac:spMkLst>
        </pc:spChg>
      </pc:sldChg>
      <pc:sldChg chg="modSp add del">
        <pc:chgData name="Ryan Rabello" userId="fa66a438-35fb-499f-8ba8-289d07dae182" providerId="ADAL" clId="{8B921562-8DE8-D147-B140-392F0B9B0FD4}" dt="2018-03-08T04:22:56.622" v="627" actId="2696"/>
        <pc:sldMkLst>
          <pc:docMk/>
          <pc:sldMk cId="3460159017" sldId="263"/>
        </pc:sldMkLst>
        <pc:spChg chg="mod">
          <ac:chgData name="Ryan Rabello" userId="fa66a438-35fb-499f-8ba8-289d07dae182" providerId="ADAL" clId="{8B921562-8DE8-D147-B140-392F0B9B0FD4}" dt="2018-03-08T04:21:19.825" v="570" actId="20577"/>
          <ac:spMkLst>
            <pc:docMk/>
            <pc:sldMk cId="3460159017" sldId="263"/>
            <ac:spMk id="3" creationId="{00000000-0000-0000-0000-000000000000}"/>
          </ac:spMkLst>
        </pc:spChg>
      </pc:sldChg>
      <pc:sldChg chg="addSp delSp modSp add mod ord setBg">
        <pc:chgData name="Ryan Rabello" userId="fa66a438-35fb-499f-8ba8-289d07dae182" providerId="ADAL" clId="{8B921562-8DE8-D147-B140-392F0B9B0FD4}" dt="2018-03-08T15:37:54.562" v="3186" actId="20577"/>
        <pc:sldMkLst>
          <pc:docMk/>
          <pc:sldMk cId="3724045824" sldId="264"/>
        </pc:sldMkLst>
        <pc:spChg chg="mod">
          <ac:chgData name="Ryan Rabello" userId="fa66a438-35fb-499f-8ba8-289d07dae182" providerId="ADAL" clId="{8B921562-8DE8-D147-B140-392F0B9B0FD4}" dt="2018-03-08T06:31:58.587" v="3152" actId="1076"/>
          <ac:spMkLst>
            <pc:docMk/>
            <pc:sldMk cId="3724045824" sldId="264"/>
            <ac:spMk id="2" creationId="{14A0A919-1782-6D41-97D2-256DDBFEC978}"/>
          </ac:spMkLst>
        </pc:spChg>
        <pc:spChg chg="mod">
          <ac:chgData name="Ryan Rabello" userId="fa66a438-35fb-499f-8ba8-289d07dae182" providerId="ADAL" clId="{8B921562-8DE8-D147-B140-392F0B9B0FD4}" dt="2018-03-08T15:37:54.562" v="3186" actId="20577"/>
          <ac:spMkLst>
            <pc:docMk/>
            <pc:sldMk cId="3724045824" sldId="264"/>
            <ac:spMk id="3" creationId="{C264A109-2E0B-794B-925F-BC54E0395C90}"/>
          </ac:spMkLst>
        </pc:spChg>
        <pc:spChg chg="add del mod">
          <ac:chgData name="Ryan Rabello" userId="fa66a438-35fb-499f-8ba8-289d07dae182" providerId="ADAL" clId="{8B921562-8DE8-D147-B140-392F0B9B0FD4}" dt="2018-03-08T06:21:53.452" v="3139" actId="1076"/>
          <ac:spMkLst>
            <pc:docMk/>
            <pc:sldMk cId="3724045824" sldId="264"/>
            <ac:spMk id="9" creationId="{65BF495D-4F2B-D443-B850-715BD1BCF60E}"/>
          </ac:spMkLst>
        </pc:spChg>
        <pc:spChg chg="add">
          <ac:chgData name="Ryan Rabello" userId="fa66a438-35fb-499f-8ba8-289d07dae182" providerId="ADAL" clId="{8B921562-8DE8-D147-B140-392F0B9B0FD4}" dt="2018-03-08T06:20:00.370" v="3130" actId="26606"/>
          <ac:spMkLst>
            <pc:docMk/>
            <pc:sldMk cId="3724045824" sldId="264"/>
            <ac:spMk id="12" creationId="{E4F9F79B-A093-478E-96B5-EE02BC93A858}"/>
          </ac:spMkLst>
        </pc:spChg>
        <pc:spChg chg="add">
          <ac:chgData name="Ryan Rabello" userId="fa66a438-35fb-499f-8ba8-289d07dae182" providerId="ADAL" clId="{8B921562-8DE8-D147-B140-392F0B9B0FD4}" dt="2018-03-08T06:20:00.370" v="3130" actId="26606"/>
          <ac:spMkLst>
            <pc:docMk/>
            <pc:sldMk cId="3724045824" sldId="264"/>
            <ac:spMk id="16" creationId="{F7194F93-1F71-4A70-9DF1-28F183771111}"/>
          </ac:spMkLst>
        </pc:spChg>
        <pc:spChg chg="add">
          <ac:chgData name="Ryan Rabello" userId="fa66a438-35fb-499f-8ba8-289d07dae182" providerId="ADAL" clId="{8B921562-8DE8-D147-B140-392F0B9B0FD4}" dt="2018-03-08T06:20:00.370" v="3130" actId="26606"/>
          <ac:spMkLst>
            <pc:docMk/>
            <pc:sldMk cId="3724045824" sldId="264"/>
            <ac:spMk id="18" creationId="{9BBC0C84-DC2A-43AE-9576-0A44295E8B9C}"/>
          </ac:spMkLst>
        </pc:spChg>
        <pc:picChg chg="add del">
          <ac:chgData name="Ryan Rabello" userId="fa66a438-35fb-499f-8ba8-289d07dae182" providerId="ADAL" clId="{8B921562-8DE8-D147-B140-392F0B9B0FD4}" dt="2018-03-08T06:18:50.573" v="3117" actId="478"/>
          <ac:picMkLst>
            <pc:docMk/>
            <pc:sldMk cId="3724045824" sldId="264"/>
            <ac:picMk id="4" creationId="{803123C5-BA95-8743-B630-67F199A567D7}"/>
          </ac:picMkLst>
        </pc:picChg>
        <pc:picChg chg="add del mod">
          <ac:chgData name="Ryan Rabello" userId="fa66a438-35fb-499f-8ba8-289d07dae182" providerId="ADAL" clId="{8B921562-8DE8-D147-B140-392F0B9B0FD4}" dt="2018-03-08T06:18:59.050" v="3118" actId="478"/>
          <ac:picMkLst>
            <pc:docMk/>
            <pc:sldMk cId="3724045824" sldId="264"/>
            <ac:picMk id="5" creationId="{ACA74921-BDB1-D942-9DFF-64EDE8ED8EB9}"/>
          </ac:picMkLst>
        </pc:picChg>
        <pc:picChg chg="add del mod">
          <ac:chgData name="Ryan Rabello" userId="fa66a438-35fb-499f-8ba8-289d07dae182" providerId="ADAL" clId="{8B921562-8DE8-D147-B140-392F0B9B0FD4}" dt="2018-03-08T06:19:33.206" v="3128" actId="1076"/>
          <ac:picMkLst>
            <pc:docMk/>
            <pc:sldMk cId="3724045824" sldId="264"/>
            <ac:picMk id="6" creationId="{B970618B-C375-FF47-88C8-3A65C54DB27A}"/>
          </ac:picMkLst>
        </pc:picChg>
        <pc:picChg chg="add mod ord">
          <ac:chgData name="Ryan Rabello" userId="fa66a438-35fb-499f-8ba8-289d07dae182" providerId="ADAL" clId="{8B921562-8DE8-D147-B140-392F0B9B0FD4}" dt="2018-03-08T06:21:40.431" v="3136" actId="14100"/>
          <ac:picMkLst>
            <pc:docMk/>
            <pc:sldMk cId="3724045824" sldId="264"/>
            <ac:picMk id="7" creationId="{B1729FEF-8D5E-2441-A5AB-56FE18E95179}"/>
          </ac:picMkLst>
        </pc:picChg>
        <pc:picChg chg="add del">
          <ac:chgData name="Ryan Rabello" userId="fa66a438-35fb-499f-8ba8-289d07dae182" providerId="ADAL" clId="{8B921562-8DE8-D147-B140-392F0B9B0FD4}" dt="2018-03-08T06:20:13.331" v="3132" actId="478"/>
          <ac:picMkLst>
            <pc:docMk/>
            <pc:sldMk cId="3724045824" sldId="264"/>
            <ac:picMk id="8" creationId="{71F413EF-6739-C34F-8CE0-A156E6B80732}"/>
          </ac:picMkLst>
        </pc:picChg>
        <pc:cxnChg chg="add">
          <ac:chgData name="Ryan Rabello" userId="fa66a438-35fb-499f-8ba8-289d07dae182" providerId="ADAL" clId="{8B921562-8DE8-D147-B140-392F0B9B0FD4}" dt="2018-03-08T06:20:00.370" v="3130" actId="26606"/>
          <ac:cxnSpMkLst>
            <pc:docMk/>
            <pc:sldMk cId="3724045824" sldId="264"/>
            <ac:cxnSpMk id="14" creationId="{D4C22394-EBC2-4FAF-A555-6C02D589EED7}"/>
          </ac:cxnSpMkLst>
        </pc:cxnChg>
      </pc:sldChg>
      <pc:sldChg chg="addSp delSp modSp add">
        <pc:chgData name="Ryan Rabello" userId="fa66a438-35fb-499f-8ba8-289d07dae182" providerId="ADAL" clId="{8B921562-8DE8-D147-B140-392F0B9B0FD4}" dt="2018-03-08T05:10:29.768" v="2375" actId="20577"/>
        <pc:sldMkLst>
          <pc:docMk/>
          <pc:sldMk cId="3346236256" sldId="265"/>
        </pc:sldMkLst>
        <pc:spChg chg="mod">
          <ac:chgData name="Ryan Rabello" userId="fa66a438-35fb-499f-8ba8-289d07dae182" providerId="ADAL" clId="{8B921562-8DE8-D147-B140-392F0B9B0FD4}" dt="2018-03-08T04:47:06.933" v="1672" actId="20577"/>
          <ac:spMkLst>
            <pc:docMk/>
            <pc:sldMk cId="3346236256" sldId="265"/>
            <ac:spMk id="2" creationId="{8AB6AD33-DE73-1946-B274-FED4C5CA3ED9}"/>
          </ac:spMkLst>
        </pc:spChg>
        <pc:spChg chg="del">
          <ac:chgData name="Ryan Rabello" userId="fa66a438-35fb-499f-8ba8-289d07dae182" providerId="ADAL" clId="{8B921562-8DE8-D147-B140-392F0B9B0FD4}" dt="2018-03-08T04:47:18.476" v="1673" actId="20577"/>
          <ac:spMkLst>
            <pc:docMk/>
            <pc:sldMk cId="3346236256" sldId="265"/>
            <ac:spMk id="3" creationId="{1AB49BBF-4053-7B4D-863E-4C9D5C646BEA}"/>
          </ac:spMkLst>
        </pc:spChg>
        <pc:spChg chg="add del mod">
          <ac:chgData name="Ryan Rabello" userId="fa66a438-35fb-499f-8ba8-289d07dae182" providerId="ADAL" clId="{8B921562-8DE8-D147-B140-392F0B9B0FD4}" dt="2018-03-08T04:47:27.413" v="1674" actId="931"/>
          <ac:spMkLst>
            <pc:docMk/>
            <pc:sldMk cId="3346236256" sldId="265"/>
            <ac:spMk id="4" creationId="{D65DE5B2-C8BC-9F43-9AD4-A27789B9F4D7}"/>
          </ac:spMkLst>
        </pc:spChg>
        <pc:spChg chg="add del mod">
          <ac:chgData name="Ryan Rabello" userId="fa66a438-35fb-499f-8ba8-289d07dae182" providerId="ADAL" clId="{8B921562-8DE8-D147-B140-392F0B9B0FD4}" dt="2018-03-08T04:47:58.180" v="1675" actId="931"/>
          <ac:spMkLst>
            <pc:docMk/>
            <pc:sldMk cId="3346236256" sldId="265"/>
            <ac:spMk id="5" creationId="{F137601F-3F43-B543-AC0E-C3CE087CF7BE}"/>
          </ac:spMkLst>
        </pc:spChg>
        <pc:spChg chg="add del mod">
          <ac:chgData name="Ryan Rabello" userId="fa66a438-35fb-499f-8ba8-289d07dae182" providerId="ADAL" clId="{8B921562-8DE8-D147-B140-392F0B9B0FD4}" dt="2018-03-08T04:49:35.015" v="1717" actId="478"/>
          <ac:spMkLst>
            <pc:docMk/>
            <pc:sldMk cId="3346236256" sldId="265"/>
            <ac:spMk id="10" creationId="{BAC805BE-D8BD-D446-A6BA-64672C26CF73}"/>
          </ac:spMkLst>
        </pc:spChg>
        <pc:spChg chg="add del mod">
          <ac:chgData name="Ryan Rabello" userId="fa66a438-35fb-499f-8ba8-289d07dae182" providerId="ADAL" clId="{8B921562-8DE8-D147-B140-392F0B9B0FD4}" dt="2018-03-08T04:49:55.890" v="1721" actId="20577"/>
          <ac:spMkLst>
            <pc:docMk/>
            <pc:sldMk cId="3346236256" sldId="265"/>
            <ac:spMk id="11" creationId="{A2B82158-F23A-1B49-8A82-9F5EDC80BB6A}"/>
          </ac:spMkLst>
        </pc:spChg>
        <pc:spChg chg="add del mod">
          <ac:chgData name="Ryan Rabello" userId="fa66a438-35fb-499f-8ba8-289d07dae182" providerId="ADAL" clId="{8B921562-8DE8-D147-B140-392F0B9B0FD4}" dt="2018-03-08T05:10:29.768" v="2375" actId="20577"/>
          <ac:spMkLst>
            <pc:docMk/>
            <pc:sldMk cId="3346236256" sldId="265"/>
            <ac:spMk id="12" creationId="{611FD566-BC8A-AF4A-AA03-B49E3CFD611C}"/>
          </ac:spMkLst>
        </pc:spChg>
        <pc:picChg chg="add mod">
          <ac:chgData name="Ryan Rabello" userId="fa66a438-35fb-499f-8ba8-289d07dae182" providerId="ADAL" clId="{8B921562-8DE8-D147-B140-392F0B9B0FD4}" dt="2018-03-08T04:57:01.947" v="2060" actId="1076"/>
          <ac:picMkLst>
            <pc:docMk/>
            <pc:sldMk cId="3346236256" sldId="265"/>
            <ac:picMk id="7" creationId="{26290B39-752C-B74C-A1ED-2A436C03B2FF}"/>
          </ac:picMkLst>
        </pc:picChg>
        <pc:picChg chg="add mod">
          <ac:chgData name="Ryan Rabello" userId="fa66a438-35fb-499f-8ba8-289d07dae182" providerId="ADAL" clId="{8B921562-8DE8-D147-B140-392F0B9B0FD4}" dt="2018-03-08T04:57:01.947" v="2060" actId="1076"/>
          <ac:picMkLst>
            <pc:docMk/>
            <pc:sldMk cId="3346236256" sldId="265"/>
            <ac:picMk id="9" creationId="{7ADDF828-E1A1-2742-847A-0A1DBA671C72}"/>
          </ac:picMkLst>
        </pc:picChg>
        <pc:picChg chg="add mod">
          <ac:chgData name="Ryan Rabello" userId="fa66a438-35fb-499f-8ba8-289d07dae182" providerId="ADAL" clId="{8B921562-8DE8-D147-B140-392F0B9B0FD4}" dt="2018-03-08T04:57:07.583" v="2062" actId="1076"/>
          <ac:picMkLst>
            <pc:docMk/>
            <pc:sldMk cId="3346236256" sldId="265"/>
            <ac:picMk id="13" creationId="{80E20F80-E0B6-CA49-9146-3A062F454401}"/>
          </ac:picMkLst>
        </pc:picChg>
      </pc:sldChg>
      <pc:sldChg chg="addSp delSp modSp add del">
        <pc:chgData name="Ryan Rabello" userId="fa66a438-35fb-499f-8ba8-289d07dae182" providerId="ADAL" clId="{8B921562-8DE8-D147-B140-392F0B9B0FD4}" dt="2018-03-08T04:58:06.713" v="2064" actId="2696"/>
        <pc:sldMkLst>
          <pc:docMk/>
          <pc:sldMk cId="412691633" sldId="266"/>
        </pc:sldMkLst>
        <pc:spChg chg="mod">
          <ac:chgData name="Ryan Rabello" userId="fa66a438-35fb-499f-8ba8-289d07dae182" providerId="ADAL" clId="{8B921562-8DE8-D147-B140-392F0B9B0FD4}" dt="2018-03-08T04:56:10.185" v="2053" actId="20577"/>
          <ac:spMkLst>
            <pc:docMk/>
            <pc:sldMk cId="412691633" sldId="266"/>
            <ac:spMk id="2" creationId="{2304FF16-7A4A-044D-956A-41EEE70112B2}"/>
          </ac:spMkLst>
        </pc:spChg>
        <pc:spChg chg="del">
          <ac:chgData name="Ryan Rabello" userId="fa66a438-35fb-499f-8ba8-289d07dae182" providerId="ADAL" clId="{8B921562-8DE8-D147-B140-392F0B9B0FD4}" dt="2018-03-08T04:55:52.677" v="2032" actId="2696"/>
          <ac:spMkLst>
            <pc:docMk/>
            <pc:sldMk cId="412691633" sldId="266"/>
            <ac:spMk id="3" creationId="{CCD2B0D4-5153-FC44-B272-36C99550ECC9}"/>
          </ac:spMkLst>
        </pc:spChg>
        <pc:spChg chg="del">
          <ac:chgData name="Ryan Rabello" userId="fa66a438-35fb-499f-8ba8-289d07dae182" providerId="ADAL" clId="{8B921562-8DE8-D147-B140-392F0B9B0FD4}" dt="2018-03-08T04:55:52.677" v="2032" actId="2696"/>
          <ac:spMkLst>
            <pc:docMk/>
            <pc:sldMk cId="412691633" sldId="266"/>
            <ac:spMk id="4" creationId="{AA33DE64-406B-4E44-ADC5-8D610DFB90DF}"/>
          </ac:spMkLst>
        </pc:spChg>
        <pc:spChg chg="add del mod">
          <ac:chgData name="Ryan Rabello" userId="fa66a438-35fb-499f-8ba8-289d07dae182" providerId="ADAL" clId="{8B921562-8DE8-D147-B140-392F0B9B0FD4}" dt="2018-03-08T04:55:56.285" v="2033" actId="2696"/>
          <ac:spMkLst>
            <pc:docMk/>
            <pc:sldMk cId="412691633" sldId="266"/>
            <ac:spMk id="5" creationId="{8B3C84FD-4772-084B-9867-F5D94785F516}"/>
          </ac:spMkLst>
        </pc:spChg>
        <pc:spChg chg="add mod">
          <ac:chgData name="Ryan Rabello" userId="fa66a438-35fb-499f-8ba8-289d07dae182" providerId="ADAL" clId="{8B921562-8DE8-D147-B140-392F0B9B0FD4}" dt="2018-03-08T04:58:04.865" v="2063" actId="478"/>
          <ac:spMkLst>
            <pc:docMk/>
            <pc:sldMk cId="412691633" sldId="266"/>
            <ac:spMk id="8" creationId="{2478D595-1BCF-A748-80DB-333F81B7D6EF}"/>
          </ac:spMkLst>
        </pc:spChg>
        <pc:picChg chg="add del mod modCrop">
          <ac:chgData name="Ryan Rabello" userId="fa66a438-35fb-499f-8ba8-289d07dae182" providerId="ADAL" clId="{8B921562-8DE8-D147-B140-392F0B9B0FD4}" dt="2018-03-08T04:58:04.865" v="2063" actId="478"/>
          <ac:picMkLst>
            <pc:docMk/>
            <pc:sldMk cId="412691633" sldId="266"/>
            <ac:picMk id="6" creationId="{8DAF4E19-8A94-1944-A7F8-96C9A2263E70}"/>
          </ac:picMkLst>
        </pc:picChg>
      </pc:sldChg>
      <pc:sldChg chg="addSp delSp modSp add mod setBg">
        <pc:chgData name="Ryan Rabello" userId="fa66a438-35fb-499f-8ba8-289d07dae182" providerId="ADAL" clId="{8B921562-8DE8-D147-B140-392F0B9B0FD4}" dt="2018-03-08T06:29:31.025" v="3151" actId="20577"/>
        <pc:sldMkLst>
          <pc:docMk/>
          <pc:sldMk cId="3153249931" sldId="266"/>
        </pc:sldMkLst>
        <pc:spChg chg="mod">
          <ac:chgData name="Ryan Rabello" userId="fa66a438-35fb-499f-8ba8-289d07dae182" providerId="ADAL" clId="{8B921562-8DE8-D147-B140-392F0B9B0FD4}" dt="2018-03-08T05:05:02.115" v="2151" actId="20577"/>
          <ac:spMkLst>
            <pc:docMk/>
            <pc:sldMk cId="3153249931" sldId="266"/>
            <ac:spMk id="2" creationId="{58620BC6-48DD-F243-8950-D24A06433A82}"/>
          </ac:spMkLst>
        </pc:spChg>
        <pc:spChg chg="del mod">
          <ac:chgData name="Ryan Rabello" userId="fa66a438-35fb-499f-8ba8-289d07dae182" providerId="ADAL" clId="{8B921562-8DE8-D147-B140-392F0B9B0FD4}" dt="2018-03-08T05:02:02.015" v="2131" actId="20577"/>
          <ac:spMkLst>
            <pc:docMk/>
            <pc:sldMk cId="3153249931" sldId="266"/>
            <ac:spMk id="3" creationId="{ACC6EAD4-5DFE-534D-BBBA-6EAE79CFA02B}"/>
          </ac:spMkLst>
        </pc:spChg>
        <pc:spChg chg="del">
          <ac:chgData name="Ryan Rabello" userId="fa66a438-35fb-499f-8ba8-289d07dae182" providerId="ADAL" clId="{8B921562-8DE8-D147-B140-392F0B9B0FD4}" dt="2018-03-08T04:59:14.519" v="2121" actId="20577"/>
          <ac:spMkLst>
            <pc:docMk/>
            <pc:sldMk cId="3153249931" sldId="266"/>
            <ac:spMk id="4" creationId="{2492011A-0914-7D4C-B735-02FA6874ABC4}"/>
          </ac:spMkLst>
        </pc:spChg>
        <pc:spChg chg="add del">
          <ac:chgData name="Ryan Rabello" userId="fa66a438-35fb-499f-8ba8-289d07dae182" providerId="ADAL" clId="{8B921562-8DE8-D147-B140-392F0B9B0FD4}" dt="2018-03-08T04:59:19.522" v="2123" actId="26606"/>
          <ac:spMkLst>
            <pc:docMk/>
            <pc:sldMk cId="3153249931" sldId="266"/>
            <ac:spMk id="10" creationId="{1C091803-41C2-48E0-9228-5148460C7479}"/>
          </ac:spMkLst>
        </pc:spChg>
        <pc:spChg chg="add del">
          <ac:chgData name="Ryan Rabello" userId="fa66a438-35fb-499f-8ba8-289d07dae182" providerId="ADAL" clId="{8B921562-8DE8-D147-B140-392F0B9B0FD4}" dt="2018-03-08T04:59:19.522" v="2123" actId="26606"/>
          <ac:spMkLst>
            <pc:docMk/>
            <pc:sldMk cId="3153249931" sldId="266"/>
            <ac:spMk id="12" creationId="{6166C6D1-23AC-49C4-BA07-238E4E9F8CEB}"/>
          </ac:spMkLst>
        </pc:spChg>
        <pc:spChg chg="add mod">
          <ac:chgData name="Ryan Rabello" userId="fa66a438-35fb-499f-8ba8-289d07dae182" providerId="ADAL" clId="{8B921562-8DE8-D147-B140-392F0B9B0FD4}" dt="2018-03-08T05:11:51.968" v="2429" actId="20577"/>
          <ac:spMkLst>
            <pc:docMk/>
            <pc:sldMk cId="3153249931" sldId="266"/>
            <ac:spMk id="13" creationId="{705362B7-C929-5F43-946E-51807A8EA0D7}"/>
          </ac:spMkLst>
        </pc:spChg>
        <pc:spChg chg="add del">
          <ac:chgData name="Ryan Rabello" userId="fa66a438-35fb-499f-8ba8-289d07dae182" providerId="ADAL" clId="{8B921562-8DE8-D147-B140-392F0B9B0FD4}" dt="2018-03-08T04:59:19.522" v="2123" actId="26606"/>
          <ac:spMkLst>
            <pc:docMk/>
            <pc:sldMk cId="3153249931" sldId="266"/>
            <ac:spMk id="14" creationId="{B775CD93-9DF2-48CB-9F57-1BCA9A46C7FA}"/>
          </ac:spMkLst>
        </pc:spChg>
        <pc:spChg chg="add del">
          <ac:chgData name="Ryan Rabello" userId="fa66a438-35fb-499f-8ba8-289d07dae182" providerId="ADAL" clId="{8B921562-8DE8-D147-B140-392F0B9B0FD4}" dt="2018-03-08T04:59:19.522" v="2123" actId="26606"/>
          <ac:spMkLst>
            <pc:docMk/>
            <pc:sldMk cId="3153249931" sldId="266"/>
            <ac:spMk id="16" creationId="{E186B68C-84BC-4A6E-99D1-EE87483C1349}"/>
          </ac:spMkLst>
        </pc:spChg>
        <pc:picChg chg="add mod ord modCrop">
          <ac:chgData name="Ryan Rabello" userId="fa66a438-35fb-499f-8ba8-289d07dae182" providerId="ADAL" clId="{8B921562-8DE8-D147-B140-392F0B9B0FD4}" dt="2018-03-08T05:05:55.465" v="2160" actId="1076"/>
          <ac:picMkLst>
            <pc:docMk/>
            <pc:sldMk cId="3153249931" sldId="266"/>
            <ac:picMk id="5" creationId="{76C902E3-EC89-174D-B3A9-D8D2C16A13F6}"/>
          </ac:picMkLst>
        </pc:picChg>
        <pc:picChg chg="add mod modCrop">
          <ac:chgData name="Ryan Rabello" userId="fa66a438-35fb-499f-8ba8-289d07dae182" providerId="ADAL" clId="{8B921562-8DE8-D147-B140-392F0B9B0FD4}" dt="2018-03-08T05:05:11.392" v="2153" actId="14100"/>
          <ac:picMkLst>
            <pc:docMk/>
            <pc:sldMk cId="3153249931" sldId="266"/>
            <ac:picMk id="7" creationId="{0280D6BE-FD29-3A41-8C3C-4A20A064071A}"/>
          </ac:picMkLst>
        </pc:picChg>
        <pc:picChg chg="add del mod">
          <ac:chgData name="Ryan Rabello" userId="fa66a438-35fb-499f-8ba8-289d07dae182" providerId="ADAL" clId="{8B921562-8DE8-D147-B140-392F0B9B0FD4}" dt="2018-03-08T06:29:31.025" v="3151" actId="20577"/>
          <ac:picMkLst>
            <pc:docMk/>
            <pc:sldMk cId="3153249931" sldId="266"/>
            <ac:picMk id="8" creationId="{D7588E95-EF8D-CC41-BF3B-76F63F257B4B}"/>
          </ac:picMkLst>
        </pc:picChg>
      </pc:sldChg>
      <pc:sldChg chg="modSp add modNotesTx">
        <pc:chgData name="Ryan Rabello" userId="fa66a438-35fb-499f-8ba8-289d07dae182" providerId="ADAL" clId="{8B921562-8DE8-D147-B140-392F0B9B0FD4}" dt="2018-03-08T17:07:19.024" v="3959" actId="313"/>
        <pc:sldMkLst>
          <pc:docMk/>
          <pc:sldMk cId="3678410284" sldId="267"/>
        </pc:sldMkLst>
        <pc:spChg chg="mod">
          <ac:chgData name="Ryan Rabello" userId="fa66a438-35fb-499f-8ba8-289d07dae182" providerId="ADAL" clId="{8B921562-8DE8-D147-B140-392F0B9B0FD4}" dt="2018-03-08T15:52:48.867" v="3188" actId="20577"/>
          <ac:spMkLst>
            <pc:docMk/>
            <pc:sldMk cId="3678410284" sldId="267"/>
            <ac:spMk id="2" creationId="{59744FD1-A1C3-594E-9D1F-F3508330BC91}"/>
          </ac:spMkLst>
        </pc:spChg>
        <pc:spChg chg="mod">
          <ac:chgData name="Ryan Rabello" userId="fa66a438-35fb-499f-8ba8-289d07dae182" providerId="ADAL" clId="{8B921562-8DE8-D147-B140-392F0B9B0FD4}" dt="2018-03-08T05:18:49.290" v="2690" actId="1076"/>
          <ac:spMkLst>
            <pc:docMk/>
            <pc:sldMk cId="3678410284" sldId="267"/>
            <ac:spMk id="3" creationId="{E8C9F257-15F8-114A-BAEE-ADBB4A0C176D}"/>
          </ac:spMkLst>
        </pc:spChg>
        <pc:spChg chg="mod">
          <ac:chgData name="Ryan Rabello" userId="fa66a438-35fb-499f-8ba8-289d07dae182" providerId="ADAL" clId="{8B921562-8DE8-D147-B140-392F0B9B0FD4}" dt="2018-03-08T05:18:49.290" v="2690" actId="1076"/>
          <ac:spMkLst>
            <pc:docMk/>
            <pc:sldMk cId="3678410284" sldId="267"/>
            <ac:spMk id="4" creationId="{D98FCB15-032E-8E48-8DD0-BDFE2C2D8E36}"/>
          </ac:spMkLst>
        </pc:spChg>
      </pc:sldChg>
      <pc:sldChg chg="add del">
        <pc:chgData name="Ryan Rabello" userId="fa66a438-35fb-499f-8ba8-289d07dae182" providerId="ADAL" clId="{8B921562-8DE8-D147-B140-392F0B9B0FD4}" dt="2018-03-08T05:13:08.323" v="2464" actId="2696"/>
        <pc:sldMkLst>
          <pc:docMk/>
          <pc:sldMk cId="1708272700" sldId="268"/>
        </pc:sldMkLst>
      </pc:sldChg>
      <pc:sldChg chg="addSp delSp modSp add">
        <pc:chgData name="Ryan Rabello" userId="fa66a438-35fb-499f-8ba8-289d07dae182" providerId="ADAL" clId="{8B921562-8DE8-D147-B140-392F0B9B0FD4}" dt="2018-03-08T05:28:49.229" v="2711" actId="20577"/>
        <pc:sldMkLst>
          <pc:docMk/>
          <pc:sldMk cId="2859375151" sldId="269"/>
        </pc:sldMkLst>
        <pc:spChg chg="mod">
          <ac:chgData name="Ryan Rabello" userId="fa66a438-35fb-499f-8ba8-289d07dae182" providerId="ADAL" clId="{8B921562-8DE8-D147-B140-392F0B9B0FD4}" dt="2018-03-08T05:28:46.852" v="2709" actId="20577"/>
          <ac:spMkLst>
            <pc:docMk/>
            <pc:sldMk cId="2859375151" sldId="269"/>
            <ac:spMk id="2" creationId="{1FAC0C63-67D7-3542-B4EA-9D90DB742850}"/>
          </ac:spMkLst>
        </pc:spChg>
        <pc:spChg chg="add del mod">
          <ac:chgData name="Ryan Rabello" userId="fa66a438-35fb-499f-8ba8-289d07dae182" providerId="ADAL" clId="{8B921562-8DE8-D147-B140-392F0B9B0FD4}" dt="2018-03-08T05:28:49.229" v="2711" actId="20577"/>
          <ac:spMkLst>
            <pc:docMk/>
            <pc:sldMk cId="2859375151" sldId="269"/>
            <ac:spMk id="3" creationId="{9F01C99A-1A2F-8842-BC24-D7A32E41E399}"/>
          </ac:spMkLst>
        </pc:spChg>
      </pc:sldChg>
      <pc:sldChg chg="add">
        <pc:chgData name="Ryan Rabello" userId="fa66a438-35fb-499f-8ba8-289d07dae182" providerId="ADAL" clId="{8B921562-8DE8-D147-B140-392F0B9B0FD4}" dt="2018-03-08T05:13:37.715" v="2465" actId="20577"/>
        <pc:sldMkLst>
          <pc:docMk/>
          <pc:sldMk cId="1847502366" sldId="270"/>
        </pc:sldMkLst>
      </pc:sldChg>
      <pc:sldChg chg="add">
        <pc:chgData name="Ryan Rabello" userId="fa66a438-35fb-499f-8ba8-289d07dae182" providerId="ADAL" clId="{8B921562-8DE8-D147-B140-392F0B9B0FD4}" dt="2018-03-08T05:13:53.956" v="2466" actId="20577"/>
        <pc:sldMkLst>
          <pc:docMk/>
          <pc:sldMk cId="1711727980" sldId="271"/>
        </pc:sldMkLst>
      </pc:sldChg>
      <pc:sldChg chg="addSp delSp modSp add">
        <pc:chgData name="Ryan Rabello" userId="fa66a438-35fb-499f-8ba8-289d07dae182" providerId="ADAL" clId="{8B921562-8DE8-D147-B140-392F0B9B0FD4}" dt="2018-03-08T06:12:11.438" v="3032" actId="20577"/>
        <pc:sldMkLst>
          <pc:docMk/>
          <pc:sldMk cId="1527708798" sldId="272"/>
        </pc:sldMkLst>
        <pc:spChg chg="mod">
          <ac:chgData name="Ryan Rabello" userId="fa66a438-35fb-499f-8ba8-289d07dae182" providerId="ADAL" clId="{8B921562-8DE8-D147-B140-392F0B9B0FD4}" dt="2018-03-08T05:55:29.989" v="2956" actId="20577"/>
          <ac:spMkLst>
            <pc:docMk/>
            <pc:sldMk cId="1527708798" sldId="272"/>
            <ac:spMk id="2" creationId="{58E78750-17DC-6D40-A6F0-861670E666CC}"/>
          </ac:spMkLst>
        </pc:spChg>
        <pc:spChg chg="del">
          <ac:chgData name="Ryan Rabello" userId="fa66a438-35fb-499f-8ba8-289d07dae182" providerId="ADAL" clId="{8B921562-8DE8-D147-B140-392F0B9B0FD4}" dt="2018-03-08T05:55:36.012" v="2957" actId="20577"/>
          <ac:spMkLst>
            <pc:docMk/>
            <pc:sldMk cId="1527708798" sldId="272"/>
            <ac:spMk id="3" creationId="{71BC064A-0269-7E4D-9FC7-C758DB7030FA}"/>
          </ac:spMkLst>
        </pc:spChg>
        <pc:spChg chg="del">
          <ac:chgData name="Ryan Rabello" userId="fa66a438-35fb-499f-8ba8-289d07dae182" providerId="ADAL" clId="{8B921562-8DE8-D147-B140-392F0B9B0FD4}" dt="2018-03-08T05:55:36.012" v="2957" actId="20577"/>
          <ac:spMkLst>
            <pc:docMk/>
            <pc:sldMk cId="1527708798" sldId="272"/>
            <ac:spMk id="4" creationId="{9936D393-D21B-804A-84B7-A07A8975E773}"/>
          </ac:spMkLst>
        </pc:spChg>
        <pc:spChg chg="add mod">
          <ac:chgData name="Ryan Rabello" userId="fa66a438-35fb-499f-8ba8-289d07dae182" providerId="ADAL" clId="{8B921562-8DE8-D147-B140-392F0B9B0FD4}" dt="2018-03-08T06:12:11.438" v="3032" actId="20577"/>
          <ac:spMkLst>
            <pc:docMk/>
            <pc:sldMk cId="1527708798" sldId="272"/>
            <ac:spMk id="5" creationId="{3A736ECD-4264-9A4E-86D4-609457A9FE6F}"/>
          </ac:spMkLst>
        </pc:spChg>
      </pc:sldChg>
    </pc:docChg>
  </pc:docChgLst>
</pc:chgInfo>
</file>

<file path=ppt/media/image1.jpg>
</file>

<file path=ppt/media/image10.png>
</file>

<file path=ppt/media/image11.png>
</file>

<file path=ppt/media/image2.jpg>
</file>

<file path=ppt/media/image3.png>
</file>

<file path=ppt/media/image4.jpg>
</file>

<file path=ppt/media/image5.jpg>
</file>

<file path=ppt/media/image6.tiff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E58D6A3-7CDD-EF49-895B-8D9700A6EA82}" type="datetimeFigureOut">
              <a:rPr lang="en-US" smtClean="0"/>
              <a:t>3/8/18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FA6AF6A-DAD4-EF4C-8DE1-CECB831ECA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934462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Moving off campus and seeing power bill.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FA6AF6A-DAD4-EF4C-8DE1-CECB831ECAC4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26206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FA6AF6A-DAD4-EF4C-8DE1-CECB831ECAC4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170309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 lang="en-US" dirty="0"/>
              <a:t>Requirements</a:t>
            </a:r>
          </a:p>
          <a:p>
            <a:pPr lvl="1"/>
            <a:r>
              <a:rPr lang="en-US" dirty="0"/>
              <a:t>Build an embedded device for data collection</a:t>
            </a:r>
          </a:p>
          <a:p>
            <a:pPr lvl="1"/>
            <a:r>
              <a:rPr lang="en-US" dirty="0"/>
              <a:t>Store data from embedded device</a:t>
            </a:r>
          </a:p>
          <a:p>
            <a:pPr lvl="1"/>
            <a:r>
              <a:rPr lang="en-US" dirty="0"/>
              <a:t>Display information online</a:t>
            </a:r>
          </a:p>
          <a:p>
            <a:pPr lvl="1"/>
            <a:r>
              <a:rPr lang="en-US" dirty="0"/>
              <a:t>Event Notifications</a:t>
            </a:r>
          </a:p>
          <a:p>
            <a:pPr lvl="1"/>
            <a:endParaRPr lang="en-US" dirty="0"/>
          </a:p>
          <a:p>
            <a:pPr lvl="0"/>
            <a:r>
              <a:rPr lang="en-US" dirty="0"/>
              <a:t>Ideal goals</a:t>
            </a:r>
          </a:p>
          <a:p>
            <a:pPr lvl="1"/>
            <a:r>
              <a:rPr lang="en-US" dirty="0"/>
              <a:t>Authentication &amp; User management </a:t>
            </a:r>
          </a:p>
          <a:p>
            <a:pPr lvl="1"/>
            <a:r>
              <a:rPr lang="en-US" dirty="0"/>
              <a:t>Electric bill prediction</a:t>
            </a:r>
          </a:p>
          <a:p>
            <a:pPr lvl="1"/>
            <a:r>
              <a:rPr lang="en-US" dirty="0"/>
              <a:t>In-depth data analysis which would calculate what time of day on average you consume the most energy. </a:t>
            </a:r>
          </a:p>
          <a:p>
            <a:pPr lvl="1"/>
            <a:r>
              <a:rPr lang="en-US" dirty="0"/>
              <a:t>Export data feature </a:t>
            </a:r>
          </a:p>
          <a:p>
            <a:pPr lvl="1"/>
            <a:r>
              <a:rPr lang="en-US" dirty="0"/>
              <a:t>Low cost (optimize</a:t>
            </a:r>
            <a:r>
              <a:rPr lang="en-US" baseline="0" dirty="0"/>
              <a:t> cost)</a:t>
            </a: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FA6AF6A-DAD4-EF4C-8DE1-CECB831ECAC4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54289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FA6AF6A-DAD4-EF4C-8DE1-CECB831ECAC4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498010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Where would we want to install the device?</a:t>
            </a:r>
          </a:p>
          <a:p>
            <a:r>
              <a:rPr lang="en-US" dirty="0"/>
              <a:t>Who will maintain this.</a:t>
            </a:r>
          </a:p>
          <a:p>
            <a:r>
              <a:rPr lang="en-US" dirty="0"/>
              <a:t>	Software</a:t>
            </a:r>
          </a:p>
          <a:p>
            <a:r>
              <a:rPr lang="en-US" dirty="0"/>
              <a:t>	Hardware</a:t>
            </a:r>
          </a:p>
          <a:p>
            <a:r>
              <a:rPr lang="en-US" dirty="0"/>
              <a:t>	Manual For hardware and Software</a:t>
            </a:r>
          </a:p>
          <a:p>
            <a:r>
              <a:rPr lang="en-US" dirty="0"/>
              <a:t>Cost Reports</a:t>
            </a:r>
          </a:p>
          <a:p>
            <a:r>
              <a:rPr lang="en-US" dirty="0"/>
              <a:t>Configuring alerts emails</a:t>
            </a:r>
          </a:p>
          <a:p>
            <a:r>
              <a:rPr lang="en-US" dirty="0"/>
              <a:t>Peak time power usage is useful</a:t>
            </a:r>
          </a:p>
          <a:p>
            <a:r>
              <a:rPr lang="en-US" dirty="0"/>
              <a:t>Current CT usage</a:t>
            </a:r>
          </a:p>
          <a:p>
            <a:r>
              <a:rPr lang="en-US" dirty="0"/>
              <a:t>	Looks to see if unit is on. </a:t>
            </a:r>
          </a:p>
          <a:p>
            <a:r>
              <a:rPr lang="en-US" dirty="0"/>
              <a:t>	Records usage in peak demand</a:t>
            </a:r>
          </a:p>
          <a:p>
            <a:r>
              <a:rPr lang="en-US" dirty="0"/>
              <a:t>	each building has it</a:t>
            </a:r>
          </a:p>
          <a:p>
            <a:r>
              <a:rPr lang="en-US" dirty="0"/>
              <a:t>	</a:t>
            </a:r>
            <a:r>
              <a:rPr lang="en-US" dirty="0" err="1"/>
              <a:t>backnet</a:t>
            </a:r>
            <a:r>
              <a:rPr lang="en-US" dirty="0"/>
              <a:t> long</a:t>
            </a:r>
          </a:p>
          <a:p>
            <a:r>
              <a:rPr lang="en-US" dirty="0"/>
              <a:t>		Use to figure out when to shut systems down. </a:t>
            </a:r>
          </a:p>
          <a:p>
            <a:r>
              <a:rPr lang="en-US" dirty="0"/>
              <a:t>	be able to interact with current </a:t>
            </a:r>
            <a:r>
              <a:rPr lang="en-US" dirty="0" err="1"/>
              <a:t>hvac</a:t>
            </a:r>
            <a:r>
              <a:rPr lang="en-US" dirty="0"/>
              <a:t>/systems</a:t>
            </a:r>
          </a:p>
          <a:p>
            <a:endParaRPr lang="en-US" dirty="0"/>
          </a:p>
          <a:p>
            <a:r>
              <a:rPr lang="en-US" dirty="0"/>
              <a:t>Mention current systems to students and other engineering</a:t>
            </a:r>
          </a:p>
          <a:p>
            <a:endParaRPr lang="en-US" dirty="0"/>
          </a:p>
          <a:p>
            <a:r>
              <a:rPr lang="en-US" dirty="0"/>
              <a:t>	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FA6AF6A-DAD4-EF4C-8DE1-CECB831ECAC4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437599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FA6AF6A-DAD4-EF4C-8DE1-CECB831ECAC4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275019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03F3F94-B376-FD46-B0A7-F67FDF391CB9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879813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03F3F94-B376-FD46-B0A7-F67FDF391CB9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874540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EF3CB1-FEFB-AE42-923D-C552064ECFB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AF17A05-55BA-BF47-93AF-143C9E07DDA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2E6D0DF-23DC-4641-A086-A3773C4779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29694E-B5E7-144F-AC7E-5DF599E21825}" type="datetimeFigureOut">
              <a:rPr lang="en-US" smtClean="0"/>
              <a:t>3/8/18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A87B90A-06DC-E345-BEC7-1870D948CB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FEA9FF-67A3-D24F-9327-84F7492036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5865E4-89CA-D240-80BF-ECB2CE24C6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32099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4519B7-F7CB-FF4B-A50F-264D00801B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E3603FB-8D84-FE47-9F12-3107869BD52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A3235C9-DEEA-9947-A28D-52A251D1A0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29694E-B5E7-144F-AC7E-5DF599E21825}" type="datetimeFigureOut">
              <a:rPr lang="en-US" smtClean="0"/>
              <a:t>3/8/18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F3D5127-AE79-2F40-B2F0-AA5BFBDB94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245F4E-C562-854D-86BD-A152E3F72B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5865E4-89CA-D240-80BF-ECB2CE24C6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857763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B430743-7FCA-3A4E-BCA0-5A9BE2AA4FC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71AC0AB-E3FE-C549-98B6-926FA5B43C0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743C514-74EF-7E43-A280-89BE86982D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29694E-B5E7-144F-AC7E-5DF599E21825}" type="datetimeFigureOut">
              <a:rPr lang="en-US" smtClean="0"/>
              <a:t>3/8/18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33C0273-0767-1A43-9C2B-5A7A8EA404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A58ABA9-B6D5-D146-BFA4-0E0A5CE082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5865E4-89CA-D240-80BF-ECB2CE24C6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7343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FE3D07-9375-1A40-A0EF-ECDF552FD1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727CE5-0F0F-204F-AB7D-48FDD61164A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3A1F34A-1240-C746-A290-102F7B3A70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29694E-B5E7-144F-AC7E-5DF599E21825}" type="datetimeFigureOut">
              <a:rPr lang="en-US" smtClean="0"/>
              <a:t>3/8/18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DB37B5A-2009-4A4A-8C04-E1FC6BEFFA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56B6F67-D223-2843-B5D1-196220F03A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5865E4-89CA-D240-80BF-ECB2CE24C6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2334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D5731D-DE1D-F042-B1D9-A75166BFBD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2C9ED1A-5B2F-B44D-9070-92C359CB72E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4FFF223-39B8-3F43-9D62-A9F5F9FCB0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29694E-B5E7-144F-AC7E-5DF599E21825}" type="datetimeFigureOut">
              <a:rPr lang="en-US" smtClean="0"/>
              <a:t>3/8/18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798D3AF-EE65-AF45-979E-29213A5FCD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7F06E91-6815-F545-BC37-03A970CF24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5865E4-89CA-D240-80BF-ECB2CE24C6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038234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70CDDC-9C0B-B346-A0D7-225C30AD2F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E6237C-D279-844E-9B3C-C35CAFCDD70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B8AA0CF-F0F6-2F41-9293-2E643F4226A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E636747-AE71-1D49-AA53-98BB8B1F53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29694E-B5E7-144F-AC7E-5DF599E21825}" type="datetimeFigureOut">
              <a:rPr lang="en-US" smtClean="0"/>
              <a:t>3/8/18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0AE8666-B841-1444-AF58-D8C124FB02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C8E9CE0-43A8-8040-ACDB-9911D5D995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5865E4-89CA-D240-80BF-ECB2CE24C6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352567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F5C738-38B6-564D-B97F-24FE2438EC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E26D04F-A71C-DB42-A0AF-FA1DB8245F6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614E59E-CB5B-9D4D-ACF9-7E49846A9DD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E14E198-5A23-484B-AAEC-650C27B43AC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C61E8F3-F2F5-2640-BA70-7E9C1D822DA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9E858CC-0FBC-5A4D-B76D-AAC4A2FD21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29694E-B5E7-144F-AC7E-5DF599E21825}" type="datetimeFigureOut">
              <a:rPr lang="en-US" smtClean="0"/>
              <a:t>3/8/18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8258766-4816-154B-8AC5-7738FB759E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2D7C931-0476-FD4F-8E8F-CD66D28F5E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5865E4-89CA-D240-80BF-ECB2CE24C6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90784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BB6975-A420-D547-8514-3BB1DCF9C8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E08EE1A-550B-7342-97D9-60460DAFEC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29694E-B5E7-144F-AC7E-5DF599E21825}" type="datetimeFigureOut">
              <a:rPr lang="en-US" smtClean="0"/>
              <a:t>3/8/18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FD0D750-ED08-FB49-8DC5-85F7A806F7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6919590-28A5-B049-9C44-3B119E8D92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5865E4-89CA-D240-80BF-ECB2CE24C6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773759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5262AE0-14E2-564D-93A9-A5BBD6BCF9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29694E-B5E7-144F-AC7E-5DF599E21825}" type="datetimeFigureOut">
              <a:rPr lang="en-US" smtClean="0"/>
              <a:t>3/8/18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A6446E5-4FFC-1741-BDCE-AC1F4C66D5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F415E7C-4CA1-6749-B47D-5EB7732835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5865E4-89CA-D240-80BF-ECB2CE24C6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440483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52340F-F6B0-E24D-8E79-56515A0ECB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ACA565-54EF-AE4D-89DF-7A038ADA021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9F953B2-C9BD-C548-BFC8-8DFEE963997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1AFF4C7-AC4A-0D4A-BAC3-C6597B42E4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29694E-B5E7-144F-AC7E-5DF599E21825}" type="datetimeFigureOut">
              <a:rPr lang="en-US" smtClean="0"/>
              <a:t>3/8/18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73DE03A-96BC-7845-A10B-918F40E091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F73FB68-7977-3C49-B23C-B8FC33FBEB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5865E4-89CA-D240-80BF-ECB2CE24C6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25633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B317F1-69CC-1847-B9A1-C320B2A89D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8F7C151-2CD4-FF4B-A716-436C0738047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4F161D5-BDC2-2B41-9F5A-9039FD08588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371EA5A-DA3E-8840-8143-56B131E2BE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29694E-B5E7-144F-AC7E-5DF599E21825}" type="datetimeFigureOut">
              <a:rPr lang="en-US" smtClean="0"/>
              <a:t>3/8/18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2B8527C-A697-0F4B-AC94-687E8CD9F6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9038AA4-4292-914D-ACCD-7C52527E57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5865E4-89CA-D240-80BF-ECB2CE24C6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49367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13DDCF1-8485-7341-9728-F8BB0DEAD1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D8C81E0-99DB-854D-AE10-5AD023F116C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FCA758A-239F-D340-B78A-A5566FADF6E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E29694E-B5E7-144F-AC7E-5DF599E21825}" type="datetimeFigureOut">
              <a:rPr lang="en-US" smtClean="0"/>
              <a:t>3/8/18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67CE0D5-9360-654C-B42B-BE88DF53523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C6EFCA0-6B78-3043-A357-D049BAEE0DD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85865E4-89CA-D240-80BF-ECB2CE24C6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21163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mailto:Ryan.Rabello@wallawalla.edu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Relationship Id="rId4" Type="http://schemas.openxmlformats.org/officeDocument/2006/relationships/hyperlink" Target="mailto:Nathan.Zimmerly@wallawalla.edu" TargetMode="Externa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0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6.tif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://sssa.bioroboticsinstitute.it/sites/default/files/user_docs/isda11.pdf" TargetMode="External"/><Relationship Id="rId2" Type="http://schemas.openxmlformats.org/officeDocument/2006/relationships/hyperlink" Target="https://www.sciencedirect.com/science/article/pii/S037877881200669X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777A46-BE76-F144-885F-B5EEDAF5D5F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38300" y="3072641"/>
            <a:ext cx="9144000" cy="1125351"/>
          </a:xfrm>
        </p:spPr>
        <p:txBody>
          <a:bodyPr>
            <a:normAutofit/>
          </a:bodyPr>
          <a:lstStyle/>
          <a:p>
            <a:r>
              <a:rPr lang="en-US" dirty="0"/>
              <a:t>Power Analyzer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1E5FC0B-9A5F-BC48-907E-E01E3615EF9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638300" y="4290068"/>
            <a:ext cx="9144000" cy="544822"/>
          </a:xfrm>
        </p:spPr>
        <p:txBody>
          <a:bodyPr/>
          <a:lstStyle/>
          <a:p>
            <a:r>
              <a:rPr lang="en-US" dirty="0"/>
              <a:t>Nathan Zimmerly (EE) &amp; Ryan Rabello (</a:t>
            </a:r>
            <a:r>
              <a:rPr lang="en-US" dirty="0" err="1"/>
              <a:t>CpE</a:t>
            </a:r>
            <a:r>
              <a:rPr lang="en-US" dirty="0"/>
              <a:t>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4391A60-0BE8-E443-977E-432D6AFF9D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80747" y="859799"/>
            <a:ext cx="2259106" cy="22561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019384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744FD1-A1C3-594E-9D1F-F3508330BC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Questions or suggestions?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C9F257-15F8-114A-BAEE-ADBB4A0C176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987489" y="4400874"/>
            <a:ext cx="5181600" cy="1664024"/>
          </a:xfrm>
        </p:spPr>
        <p:txBody>
          <a:bodyPr/>
          <a:lstStyle/>
          <a:p>
            <a:pPr marL="0" indent="0" algn="ctr">
              <a:buNone/>
            </a:pPr>
            <a:r>
              <a:rPr lang="en-US" b="1" dirty="0"/>
              <a:t>Ryan Rabello</a:t>
            </a:r>
          </a:p>
          <a:p>
            <a:pPr marL="0" indent="0" algn="ctr">
              <a:buNone/>
            </a:pPr>
            <a:r>
              <a:rPr lang="en-US" dirty="0">
                <a:hlinkClick r:id="rId3"/>
              </a:rPr>
              <a:t>Ryan.Rabello@wallawalla.edu</a:t>
            </a:r>
            <a:endParaRPr lang="en-US" dirty="0"/>
          </a:p>
          <a:p>
            <a:pPr marL="0" indent="0" algn="ctr">
              <a:buNone/>
            </a:pPr>
            <a:r>
              <a:rPr lang="en-US" dirty="0"/>
              <a:t>(Software)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98FCB15-032E-8E48-8DD0-BDFE2C2D8E3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21489" y="4400874"/>
            <a:ext cx="5181600" cy="2111893"/>
          </a:xfrm>
        </p:spPr>
        <p:txBody>
          <a:bodyPr/>
          <a:lstStyle/>
          <a:p>
            <a:pPr marL="0" indent="0" algn="ctr">
              <a:buNone/>
            </a:pPr>
            <a:r>
              <a:rPr lang="en-US" b="1" dirty="0"/>
              <a:t>Nathan Zimmerly</a:t>
            </a:r>
          </a:p>
          <a:p>
            <a:pPr marL="0" indent="0" algn="ctr">
              <a:buNone/>
            </a:pPr>
            <a:r>
              <a:rPr lang="en-US" dirty="0">
                <a:hlinkClick r:id="rId4"/>
              </a:rPr>
              <a:t>Nathan.Zimmerly@wallawalla.edu</a:t>
            </a:r>
            <a:r>
              <a:rPr lang="en-US" dirty="0"/>
              <a:t> </a:t>
            </a:r>
          </a:p>
          <a:p>
            <a:pPr marL="0" indent="0" algn="ctr">
              <a:buNone/>
            </a:pPr>
            <a:r>
              <a:rPr lang="en-US" dirty="0"/>
              <a:t>(Hardware)</a:t>
            </a:r>
          </a:p>
        </p:txBody>
      </p:sp>
    </p:spTree>
    <p:extLst>
      <p:ext uri="{BB962C8B-B14F-4D97-AF65-F5344CB8AC3E}">
        <p14:creationId xmlns:p14="http://schemas.microsoft.com/office/powerpoint/2010/main" val="367841028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E78750-17DC-6D40-A6F0-861670E666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Questions we have.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3A736ECD-4264-9A4E-86D4-609457A9FE6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What is the current power monitoring system like?</a:t>
            </a:r>
          </a:p>
          <a:p>
            <a:r>
              <a:rPr lang="en-US" dirty="0"/>
              <a:t>What features are you looking for in a new power monitoring system?</a:t>
            </a:r>
          </a:p>
          <a:p>
            <a:r>
              <a:rPr lang="en-US" dirty="0"/>
              <a:t>How important is ease of installation?</a:t>
            </a:r>
          </a:p>
          <a:p>
            <a:r>
              <a:rPr lang="en-US" dirty="0"/>
              <a:t>Does the power bill play a significant role in the university’s budget?</a:t>
            </a:r>
          </a:p>
        </p:txBody>
      </p:sp>
    </p:spTree>
    <p:extLst>
      <p:ext uri="{BB962C8B-B14F-4D97-AF65-F5344CB8AC3E}">
        <p14:creationId xmlns:p14="http://schemas.microsoft.com/office/powerpoint/2010/main" val="152770879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AC0C63-67D7-3542-B4EA-9D90DB7428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Block Diagram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B7BC856-48C9-554E-B729-3C48839F917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785938" y="1487091"/>
            <a:ext cx="8039780" cy="4689871"/>
          </a:xfrm>
        </p:spPr>
      </p:pic>
    </p:spTree>
    <p:extLst>
      <p:ext uri="{BB962C8B-B14F-4D97-AF65-F5344CB8AC3E}">
        <p14:creationId xmlns:p14="http://schemas.microsoft.com/office/powerpoint/2010/main" val="285937515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B743A9-BEDF-544C-B54F-59687A262D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Database Models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DEF6E2F-2EF7-A44C-9D1B-3105EF5BFBD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2674657"/>
          </a:xfrm>
        </p:spPr>
        <p:txBody>
          <a:bodyPr/>
          <a:lstStyle/>
          <a:p>
            <a:r>
              <a:rPr lang="en-US" dirty="0"/>
              <a:t>Model form</a:t>
            </a:r>
          </a:p>
          <a:p>
            <a:r>
              <a:rPr lang="en-US" dirty="0"/>
              <a:t>Django models are really easy.</a:t>
            </a:r>
          </a:p>
          <a:p>
            <a:r>
              <a:rPr lang="en-US" dirty="0"/>
              <a:t>Django migrations are nice.</a:t>
            </a:r>
          </a:p>
          <a:p>
            <a:r>
              <a:rPr lang="en-US" dirty="0"/>
              <a:t>Archiving scheme.</a:t>
            </a:r>
          </a:p>
          <a:p>
            <a:pPr lvl="1"/>
            <a:r>
              <a:rPr lang="en-US" dirty="0"/>
              <a:t>Without loosing accuracy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2841BADE-C9EB-0B4A-B603-C5895DB7AA9E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 rotWithShape="1">
          <a:blip r:embed="rId3"/>
          <a:srcRect r="74510"/>
          <a:stretch/>
        </p:blipFill>
        <p:spPr>
          <a:xfrm>
            <a:off x="9139517" y="145471"/>
            <a:ext cx="2214283" cy="6712529"/>
          </a:xfr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BE042217-0CC7-C24F-81BD-D9085328F9E0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36524"/>
          <a:stretch/>
        </p:blipFill>
        <p:spPr>
          <a:xfrm>
            <a:off x="163606" y="4765861"/>
            <a:ext cx="8774053" cy="17604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750236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6F219C61-0837-914D-8D49-9B64305E3034}"/>
              </a:ext>
            </a:extLst>
          </p:cNvPr>
          <p:cNvPicPr>
            <a:picLocks noGrp="1" noChangeAspect="1"/>
          </p:cNvPicPr>
          <p:nvPr>
            <p:ph idx="4294967295"/>
          </p:nvPr>
        </p:nvPicPr>
        <p:blipFill>
          <a:blip r:embed="rId3"/>
          <a:stretch>
            <a:fillRect/>
          </a:stretch>
        </p:blipFill>
        <p:spPr>
          <a:xfrm>
            <a:off x="320847" y="416375"/>
            <a:ext cx="11550306" cy="6037952"/>
          </a:xfrm>
        </p:spPr>
      </p:pic>
    </p:spTree>
    <p:extLst>
      <p:ext uri="{BB962C8B-B14F-4D97-AF65-F5344CB8AC3E}">
        <p14:creationId xmlns:p14="http://schemas.microsoft.com/office/powerpoint/2010/main" val="17117279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A77850-4AE1-014A-8B04-833F6498C70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35430" y="1863089"/>
            <a:ext cx="9144000" cy="1303973"/>
          </a:xfrm>
        </p:spPr>
        <p:txBody>
          <a:bodyPr/>
          <a:lstStyle/>
          <a:p>
            <a:r>
              <a:rPr lang="en-US" dirty="0"/>
              <a:t>What is the Power Analyzer?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367A6F1-AE72-5E4B-9657-BB19F11ED57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35430" y="3259138"/>
            <a:ext cx="9144000" cy="832802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A device and service that aims to lower power consumption through intuitive data visualization.</a:t>
            </a:r>
          </a:p>
        </p:txBody>
      </p:sp>
    </p:spTree>
    <p:extLst>
      <p:ext uri="{BB962C8B-B14F-4D97-AF65-F5344CB8AC3E}">
        <p14:creationId xmlns:p14="http://schemas.microsoft.com/office/powerpoint/2010/main" val="226999821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E4F9F79B-A093-478E-96B5-EE02BC93A858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D4C22394-EBC2-4FAF-A555-6C02D589EED7}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rot="16200000">
            <a:off x="1508760" y="3431556"/>
            <a:ext cx="0" cy="1737360"/>
          </a:xfrm>
          <a:prstGeom prst="line">
            <a:avLst/>
          </a:prstGeom>
          <a:ln w="19050" cap="sq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Oval 15">
            <a:extLst>
              <a:ext uri="{FF2B5EF4-FFF2-40B4-BE49-F238E27FC236}">
                <a16:creationId xmlns:a16="http://schemas.microsoft.com/office/drawing/2014/main" id="{F7194F93-1F71-4A70-9DF1-28F183771111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01147" y="5004581"/>
            <a:ext cx="962395" cy="962395"/>
          </a:xfrm>
          <a:prstGeom prst="ellipse">
            <a:avLst/>
          </a:prstGeom>
          <a:solidFill>
            <a:srgbClr val="663D3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9BBC0C84-DC2A-43AE-9576-0A44295E8B9C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63725" y="4865965"/>
            <a:ext cx="293695" cy="293695"/>
          </a:xfrm>
          <a:prstGeom prst="ellipse">
            <a:avLst/>
          </a:prstGeom>
          <a:solidFill>
            <a:srgbClr val="FFB84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1729FEF-8D5E-2441-A5AB-56FE18E9517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16717" y="10"/>
            <a:ext cx="5875282" cy="4059234"/>
          </a:xfrm>
          <a:custGeom>
            <a:avLst/>
            <a:gdLst>
              <a:gd name="connsiteX0" fmla="*/ 0 w 5699887"/>
              <a:gd name="connsiteY0" fmla="*/ 0 h 4059244"/>
              <a:gd name="connsiteX1" fmla="*/ 5699887 w 5699887"/>
              <a:gd name="connsiteY1" fmla="*/ 0 h 4059244"/>
              <a:gd name="connsiteX2" fmla="*/ 5699887 w 5699887"/>
              <a:gd name="connsiteY2" fmla="*/ 3944096 h 4059244"/>
              <a:gd name="connsiteX3" fmla="*/ 5525775 w 5699887"/>
              <a:gd name="connsiteY3" fmla="*/ 3980429 h 4059244"/>
              <a:gd name="connsiteX4" fmla="*/ 4663256 w 5699887"/>
              <a:gd name="connsiteY4" fmla="*/ 4059244 h 4059244"/>
              <a:gd name="connsiteX5" fmla="*/ 8566 w 5699887"/>
              <a:gd name="connsiteY5" fmla="*/ 67422 h 40592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699887" h="4059244">
                <a:moveTo>
                  <a:pt x="0" y="0"/>
                </a:moveTo>
                <a:lnTo>
                  <a:pt x="5699887" y="0"/>
                </a:lnTo>
                <a:lnTo>
                  <a:pt x="5699887" y="3944096"/>
                </a:lnTo>
                <a:lnTo>
                  <a:pt x="5525775" y="3980429"/>
                </a:lnTo>
                <a:cubicBezTo>
                  <a:pt x="5246154" y="4032190"/>
                  <a:pt x="4957865" y="4059244"/>
                  <a:pt x="4663256" y="4059244"/>
                </a:cubicBezTo>
                <a:cubicBezTo>
                  <a:pt x="2306390" y="4059244"/>
                  <a:pt x="353936" y="2327747"/>
                  <a:pt x="8566" y="67422"/>
                </a:cubicBezTo>
                <a:close/>
              </a:path>
            </a:pathLst>
          </a:cu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4A0A919-1782-6D41-97D2-256DDBFEC9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2899" y="5113"/>
            <a:ext cx="7410681" cy="1737360"/>
          </a:xfrm>
        </p:spPr>
        <p:txBody>
          <a:bodyPr>
            <a:normAutofit/>
          </a:bodyPr>
          <a:lstStyle/>
          <a:p>
            <a:r>
              <a:rPr lang="en-US" sz="4800" dirty="0"/>
              <a:t>Why this is important?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64A109-2E0B-794B-925F-BC54E0395C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079" y="1963550"/>
            <a:ext cx="5676637" cy="3463951"/>
          </a:xfrm>
        </p:spPr>
        <p:txBody>
          <a:bodyPr anchor="ctr">
            <a:normAutofit/>
          </a:bodyPr>
          <a:lstStyle/>
          <a:p>
            <a:r>
              <a:rPr lang="en-US" sz="1800" dirty="0"/>
              <a:t>Environmental factors</a:t>
            </a:r>
          </a:p>
          <a:p>
            <a:r>
              <a:rPr lang="en-US" sz="1800" dirty="0"/>
              <a:t>Power usage and costs are increasing.</a:t>
            </a:r>
          </a:p>
        </p:txBody>
      </p:sp>
    </p:spTree>
    <p:extLst>
      <p:ext uri="{BB962C8B-B14F-4D97-AF65-F5344CB8AC3E}">
        <p14:creationId xmlns:p14="http://schemas.microsoft.com/office/powerpoint/2010/main" val="372404582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A6C86749-A2AB-2B4E-89F2-D68863382E4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t="48310"/>
          <a:stretch/>
        </p:blipFill>
        <p:spPr>
          <a:xfrm>
            <a:off x="0" y="4049060"/>
            <a:ext cx="12192000" cy="2808940"/>
          </a:xfrm>
          <a:prstGeom prst="rect">
            <a:avLst/>
          </a:prstGeom>
        </p:spPr>
      </p:pic>
      <p:sp>
        <p:nvSpPr>
          <p:cNvPr id="10" name="Freeform 5">
            <a:extLst>
              <a:ext uri="{FF2B5EF4-FFF2-40B4-BE49-F238E27FC236}">
                <a16:creationId xmlns:a16="http://schemas.microsoft.com/office/drawing/2014/main" id="{3CD9DF72-87A3-404E-A828-84CBF11A8303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 flipH="1">
            <a:off x="0" y="998175"/>
            <a:ext cx="6017172" cy="5859825"/>
          </a:xfrm>
          <a:custGeom>
            <a:avLst/>
            <a:gdLst>
              <a:gd name="T0" fmla="*/ 1333 w 1333"/>
              <a:gd name="T1" fmla="*/ 1031 h 1298"/>
              <a:gd name="T2" fmla="*/ 1333 w 1333"/>
              <a:gd name="T3" fmla="*/ 380 h 1298"/>
              <a:gd name="T4" fmla="*/ 706 w 1333"/>
              <a:gd name="T5" fmla="*/ 0 h 1298"/>
              <a:gd name="T6" fmla="*/ 0 w 1333"/>
              <a:gd name="T7" fmla="*/ 706 h 1298"/>
              <a:gd name="T8" fmla="*/ 323 w 1333"/>
              <a:gd name="T9" fmla="*/ 1298 h 1298"/>
              <a:gd name="T10" fmla="*/ 1090 w 1333"/>
              <a:gd name="T11" fmla="*/ 1298 h 1298"/>
              <a:gd name="T12" fmla="*/ 1333 w 1333"/>
              <a:gd name="T13" fmla="*/ 1031 h 12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333" h="1298">
                <a:moveTo>
                  <a:pt x="1333" y="1031"/>
                </a:moveTo>
                <a:cubicBezTo>
                  <a:pt x="1333" y="380"/>
                  <a:pt x="1333" y="380"/>
                  <a:pt x="1333" y="380"/>
                </a:cubicBezTo>
                <a:cubicBezTo>
                  <a:pt x="1215" y="154"/>
                  <a:pt x="979" y="0"/>
                  <a:pt x="706" y="0"/>
                </a:cubicBezTo>
                <a:cubicBezTo>
                  <a:pt x="317" y="0"/>
                  <a:pt x="0" y="316"/>
                  <a:pt x="0" y="706"/>
                </a:cubicBezTo>
                <a:cubicBezTo>
                  <a:pt x="0" y="954"/>
                  <a:pt x="129" y="1172"/>
                  <a:pt x="323" y="1298"/>
                </a:cubicBezTo>
                <a:cubicBezTo>
                  <a:pt x="1090" y="1298"/>
                  <a:pt x="1090" y="1298"/>
                  <a:pt x="1090" y="1298"/>
                </a:cubicBezTo>
                <a:cubicBezTo>
                  <a:pt x="1193" y="1232"/>
                  <a:pt x="1276" y="1140"/>
                  <a:pt x="1333" y="1031"/>
                </a:cubicBezTo>
                <a:close/>
              </a:path>
            </a:pathLst>
          </a:custGeom>
          <a:solidFill>
            <a:schemeClr val="bg1">
              <a:alpha val="75000"/>
            </a:schemeClr>
          </a:solidFill>
          <a:ln w="50800" cap="sq" cmpd="dbl">
            <a:noFill/>
            <a:miter lim="800000"/>
          </a:ln>
          <a:effectLst/>
          <a:extLst/>
        </p:spPr>
        <p:txBody>
          <a:bodyPr vert="horz" lIns="91440" tIns="45720" rIns="91440" bIns="45720" rtlCol="0" anchor="t">
            <a:normAutofit/>
          </a:bodyPr>
          <a:lstStyle/>
          <a:p>
            <a:pPr algn="ctr"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</a:pPr>
            <a:endParaRPr lang="en-US" sz="1600" cap="all"/>
          </a:p>
        </p:txBody>
      </p:sp>
      <p:cxnSp>
        <p:nvCxnSpPr>
          <p:cNvPr id="12" name="Straight Connector 10">
            <a:extLst>
              <a:ext uri="{FF2B5EF4-FFF2-40B4-BE49-F238E27FC236}">
                <a16:creationId xmlns:a16="http://schemas.microsoft.com/office/drawing/2014/main" id="{20E3A342-4D61-4E3F-AF90-1AB42AEB96CC}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287051" y="3337139"/>
            <a:ext cx="935420" cy="0"/>
          </a:xfrm>
          <a:prstGeom prst="line">
            <a:avLst/>
          </a:prstGeom>
          <a:ln w="25400" cap="sq">
            <a:solidFill>
              <a:schemeClr val="tx1">
                <a:lumMod val="85000"/>
                <a:lumOff val="15000"/>
              </a:schemeClr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AD4CE3D1-1C4C-B344-A9DB-DFF27B3CDB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9448" y="1913950"/>
            <a:ext cx="4204137" cy="1342754"/>
          </a:xfrm>
        </p:spPr>
        <p:txBody>
          <a:bodyPr>
            <a:normAutofit/>
          </a:bodyPr>
          <a:lstStyle/>
          <a:p>
            <a:pPr algn="ctr"/>
            <a:r>
              <a:rPr lang="en-US" sz="3600"/>
              <a:t>Example Successes</a:t>
            </a:r>
            <a:r>
              <a:rPr lang="en-US" sz="3600">
                <a:effectLst/>
              </a:rPr>
              <a:t> </a:t>
            </a:r>
            <a:endParaRPr lang="en-US" sz="360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20B913-0208-6949-8120-9829E304BD7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5516" y="3417573"/>
            <a:ext cx="4593021" cy="2619839"/>
          </a:xfrm>
        </p:spPr>
        <p:txBody>
          <a:bodyPr anchor="ctr">
            <a:normAutofit/>
          </a:bodyPr>
          <a:lstStyle/>
          <a:p>
            <a:r>
              <a:rPr lang="en-US" sz="1800"/>
              <a:t>The application of the proposed tools led to economic savings of around 15% </a:t>
            </a:r>
          </a:p>
          <a:p>
            <a:endParaRPr lang="en-US" sz="1800"/>
          </a:p>
          <a:p>
            <a:r>
              <a:rPr lang="en-US" sz="1800"/>
              <a:t>More than 30% energy saving was achieved immediately after installing a monitoring system in a residential household…</a:t>
            </a:r>
          </a:p>
        </p:txBody>
      </p:sp>
    </p:spTree>
    <p:extLst>
      <p:ext uri="{BB962C8B-B14F-4D97-AF65-F5344CB8AC3E}">
        <p14:creationId xmlns:p14="http://schemas.microsoft.com/office/powerpoint/2010/main" val="86626023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E581F7-DB87-644A-8511-3B2AAC2B7C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ADF5F9-40AB-7F45-AB9B-7253C3D895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 numCol="2">
            <a:normAutofit/>
          </a:bodyPr>
          <a:lstStyle/>
          <a:p>
            <a:pPr lvl="0"/>
            <a:r>
              <a:rPr lang="en-US" dirty="0"/>
              <a:t>Requirements</a:t>
            </a:r>
          </a:p>
          <a:p>
            <a:pPr lvl="1"/>
            <a:r>
              <a:rPr lang="en-US" dirty="0"/>
              <a:t>Build a device for data collection</a:t>
            </a:r>
          </a:p>
          <a:p>
            <a:pPr lvl="1"/>
            <a:r>
              <a:rPr lang="en-US" dirty="0"/>
              <a:t>Store data from the device in server</a:t>
            </a:r>
          </a:p>
          <a:p>
            <a:pPr lvl="1"/>
            <a:r>
              <a:rPr lang="en-US" dirty="0"/>
              <a:t>Display information online</a:t>
            </a:r>
          </a:p>
          <a:p>
            <a:pPr lvl="1"/>
            <a:r>
              <a:rPr lang="en-US" dirty="0"/>
              <a:t>Event Notifications</a:t>
            </a:r>
          </a:p>
          <a:p>
            <a:pPr marL="457200" lvl="1" indent="0">
              <a:buNone/>
            </a:pPr>
            <a:endParaRPr lang="en-US" dirty="0"/>
          </a:p>
          <a:p>
            <a:pPr marL="457200" lvl="1" indent="0">
              <a:buNone/>
            </a:pPr>
            <a:endParaRPr lang="en-US" dirty="0"/>
          </a:p>
          <a:p>
            <a:pPr marL="457200" lvl="1" indent="0">
              <a:buNone/>
            </a:pPr>
            <a:endParaRPr lang="en-US" dirty="0"/>
          </a:p>
          <a:p>
            <a:pPr marL="457200" lvl="1" indent="0">
              <a:buNone/>
            </a:pPr>
            <a:endParaRPr lang="en-US" dirty="0"/>
          </a:p>
          <a:p>
            <a:pPr marL="457200" lvl="1" indent="0">
              <a:buNone/>
            </a:pPr>
            <a:endParaRPr lang="en-US" dirty="0"/>
          </a:p>
          <a:p>
            <a:pPr lvl="0"/>
            <a:r>
              <a:rPr lang="en-US" dirty="0"/>
              <a:t>Ideal goals</a:t>
            </a:r>
          </a:p>
          <a:p>
            <a:pPr lvl="1"/>
            <a:r>
              <a:rPr lang="en-US" dirty="0"/>
              <a:t>Authentication </a:t>
            </a:r>
          </a:p>
          <a:p>
            <a:pPr lvl="1"/>
            <a:r>
              <a:rPr lang="en-US" dirty="0"/>
              <a:t>Electric bill prediction</a:t>
            </a:r>
          </a:p>
          <a:p>
            <a:pPr lvl="1"/>
            <a:r>
              <a:rPr lang="en-US" dirty="0"/>
              <a:t>In-depth data analysis</a:t>
            </a:r>
          </a:p>
          <a:p>
            <a:pPr lvl="2"/>
            <a:r>
              <a:rPr lang="en-US" dirty="0"/>
              <a:t>Peak consumption time.</a:t>
            </a:r>
          </a:p>
          <a:p>
            <a:pPr lvl="2"/>
            <a:r>
              <a:rPr lang="en-US" dirty="0"/>
              <a:t>Consumption classification using machine learning.</a:t>
            </a:r>
          </a:p>
          <a:p>
            <a:pPr lvl="1"/>
            <a:r>
              <a:rPr lang="en-US" dirty="0"/>
              <a:t>Export data feature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0074542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348FAC-A345-7048-9DEC-401516CD67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Benefits	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DCFC0D-D2EE-8C48-8D3E-2D4EA19E906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Target specific areas to upgrade for more devices. (LED lighting)</a:t>
            </a:r>
          </a:p>
          <a:p>
            <a:r>
              <a:rPr lang="en-US" dirty="0"/>
              <a:t>Increase faculty and student awareness. </a:t>
            </a:r>
          </a:p>
          <a:p>
            <a:pPr lvl="1"/>
            <a:r>
              <a:rPr lang="en-US" dirty="0"/>
              <a:t>Power usage emails sent to departments.</a:t>
            </a:r>
          </a:p>
          <a:p>
            <a:r>
              <a:rPr lang="en-US" dirty="0"/>
              <a:t>Email notifications for abnormal readings.</a:t>
            </a:r>
          </a:p>
          <a:p>
            <a:r>
              <a:rPr lang="en-US" dirty="0"/>
              <a:t>Find circuits that use the most power. </a:t>
            </a:r>
          </a:p>
          <a:p>
            <a:r>
              <a:rPr lang="en-US" dirty="0"/>
              <a:t>Compare similar circuits with each other. </a:t>
            </a:r>
          </a:p>
        </p:txBody>
      </p:sp>
    </p:spTree>
    <p:extLst>
      <p:ext uri="{BB962C8B-B14F-4D97-AF65-F5344CB8AC3E}">
        <p14:creationId xmlns:p14="http://schemas.microsoft.com/office/powerpoint/2010/main" val="124785619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B6AD33-DE73-1946-B274-FED4C5CA3E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Installation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26290B39-752C-B74C-A1ED-2A436C03B2FF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4654420" y="1261698"/>
            <a:ext cx="2883160" cy="2883160"/>
          </a:xfrm>
        </p:spPr>
      </p:pic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7ADDF828-E1A1-2742-847A-0A1DBA671C72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>
            <a:clrChange>
              <a:clrFrom>
                <a:srgbClr val="F7F8FA"/>
              </a:clrFrom>
              <a:clrTo>
                <a:srgbClr val="F7F8FA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4847253" y="4144858"/>
            <a:ext cx="2497494" cy="2497494"/>
          </a:xfr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611FD566-BC8A-AF4A-AA03-B49E3CFD611C}"/>
              </a:ext>
            </a:extLst>
          </p:cNvPr>
          <p:cNvSpPr txBox="1"/>
          <p:nvPr/>
        </p:nvSpPr>
        <p:spPr>
          <a:xfrm>
            <a:off x="838200" y="1529638"/>
            <a:ext cx="5257800" cy="48936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Pros: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dirty="0"/>
              <a:t>Cost: $1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Cons: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dirty="0"/>
              <a:t>Harder installation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dirty="0"/>
              <a:t>Soldering wires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Pros: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dirty="0"/>
              <a:t>Easy installation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dirty="0"/>
              <a:t>Simple maintenance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Cons: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dirty="0"/>
              <a:t>Cost: $5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/>
          </a:p>
        </p:txBody>
      </p:sp>
      <p:pic>
        <p:nvPicPr>
          <p:cNvPr id="13" name="Content Placeholder 5">
            <a:extLst>
              <a:ext uri="{FF2B5EF4-FFF2-40B4-BE49-F238E27FC236}">
                <a16:creationId xmlns:a16="http://schemas.microsoft.com/office/drawing/2014/main" id="{80E20F80-E0B6-CA49-9146-3A062F454401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34469"/>
          <a:stretch/>
        </p:blipFill>
        <p:spPr>
          <a:xfrm>
            <a:off x="7499940" y="24192"/>
            <a:ext cx="4478234" cy="68338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623625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620BC6-48DD-F243-8950-D24A06433A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Advanced Features 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0280D6BE-FD29-3A41-8C3C-4A20A064071A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 rotWithShape="1">
          <a:blip r:embed="rId3"/>
          <a:srcRect t="470"/>
          <a:stretch/>
        </p:blipFill>
        <p:spPr>
          <a:xfrm>
            <a:off x="7035283" y="279752"/>
            <a:ext cx="5156718" cy="2205970"/>
          </a:xfrm>
        </p:spPr>
      </p:pic>
      <p:pic>
        <p:nvPicPr>
          <p:cNvPr id="5" name="Content Placeholder 5">
            <a:extLst>
              <a:ext uri="{FF2B5EF4-FFF2-40B4-BE49-F238E27FC236}">
                <a16:creationId xmlns:a16="http://schemas.microsoft.com/office/drawing/2014/main" id="{76C902E3-EC89-174D-B3A9-D8D2C16A13F6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 rotWithShape="1">
          <a:blip r:embed="rId4"/>
          <a:srcRect l="25683" t="8751" r="29310" b="24988"/>
          <a:stretch/>
        </p:blipFill>
        <p:spPr>
          <a:xfrm>
            <a:off x="7940138" y="2571095"/>
            <a:ext cx="3768226" cy="4286905"/>
          </a:xfr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705362B7-C929-5F43-946E-51807A8EA0D7}"/>
              </a:ext>
            </a:extLst>
          </p:cNvPr>
          <p:cNvSpPr txBox="1"/>
          <p:nvPr/>
        </p:nvSpPr>
        <p:spPr>
          <a:xfrm>
            <a:off x="838200" y="1529638"/>
            <a:ext cx="5257800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Graph data by: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dirty="0"/>
              <a:t>Building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dirty="0"/>
              <a:t>Sub Panel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dirty="0"/>
              <a:t>Circuit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dirty="0"/>
              <a:t>Tag (Category)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Date comparisons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Progress chart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Exporting Data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Configuring alert settings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Open to suggestions</a:t>
            </a:r>
          </a:p>
        </p:txBody>
      </p:sp>
    </p:spTree>
    <p:extLst>
      <p:ext uri="{BB962C8B-B14F-4D97-AF65-F5344CB8AC3E}">
        <p14:creationId xmlns:p14="http://schemas.microsoft.com/office/powerpoint/2010/main" val="315324993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66A17C-5CF1-7F4E-99FB-3896331EA7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Sources	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9C87DB-56DB-794C-A28F-0BDAD434247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(Power monitoring system in University) </a:t>
            </a:r>
            <a:r>
              <a:rPr lang="en-US" sz="2400" dirty="0">
                <a:hlinkClick r:id="rId2"/>
              </a:rPr>
              <a:t>https://www.sciencedirect.com/science/article/pii/S037877881200669X</a:t>
            </a:r>
            <a:endParaRPr lang="en-US" sz="2400" dirty="0"/>
          </a:p>
          <a:p>
            <a:r>
              <a:rPr lang="en-US" sz="2400" dirty="0"/>
              <a:t>(Electrical Management System) </a:t>
            </a:r>
            <a:r>
              <a:rPr lang="en-US" sz="2400" dirty="0">
                <a:hlinkClick r:id="rId3"/>
              </a:rPr>
              <a:t>http://sssa.bioroboticsinstitute.it/sites/default/files/user_docs/isda11.pdf</a:t>
            </a:r>
            <a:r>
              <a:rPr lang="en-US" sz="24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16425587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265</TotalTime>
  <Words>436</Words>
  <Application>Microsoft Macintosh PowerPoint</Application>
  <PresentationFormat>Widescreen</PresentationFormat>
  <Paragraphs>122</Paragraphs>
  <Slides>14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8" baseType="lpstr">
      <vt:lpstr>Arial</vt:lpstr>
      <vt:lpstr>Calibri</vt:lpstr>
      <vt:lpstr>Calibri Light</vt:lpstr>
      <vt:lpstr>Office Theme</vt:lpstr>
      <vt:lpstr>Power Analyzer</vt:lpstr>
      <vt:lpstr>What is the Power Analyzer?</vt:lpstr>
      <vt:lpstr>Why this is important?</vt:lpstr>
      <vt:lpstr>Example Successes </vt:lpstr>
      <vt:lpstr>Project Overview</vt:lpstr>
      <vt:lpstr>Benefits </vt:lpstr>
      <vt:lpstr>Installation</vt:lpstr>
      <vt:lpstr>Advanced Features </vt:lpstr>
      <vt:lpstr>Sources </vt:lpstr>
      <vt:lpstr>Questions or suggestions?</vt:lpstr>
      <vt:lpstr>Questions we have.</vt:lpstr>
      <vt:lpstr>Block Diagram</vt:lpstr>
      <vt:lpstr>Database Models</vt:lpstr>
      <vt:lpstr>PowerPoint Presentation</vt:lpstr>
    </vt:vector>
  </TitlesOfParts>
  <Company/>
  <LinksUpToDate>false</LinksUpToDate>
  <SharedDoc>false</SharedDoc>
  <HyperlinksChanged>false</HyperlinksChanged>
  <AppVersion>16.0010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 Analyzer</dc:title>
  <dc:creator>Ryan Rabello</dc:creator>
  <cp:lastModifiedBy>Ryan Rabello</cp:lastModifiedBy>
  <cp:revision>1</cp:revision>
  <dcterms:created xsi:type="dcterms:W3CDTF">2018-03-08T03:36:38Z</dcterms:created>
  <dcterms:modified xsi:type="dcterms:W3CDTF">2018-03-08T17:07:29Z</dcterms:modified>
</cp:coreProperties>
</file>

<file path=docProps/thumbnail.jpeg>
</file>